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89" r:id="rId3"/>
    <p:sldId id="257" r:id="rId4"/>
    <p:sldId id="269" r:id="rId5"/>
    <p:sldId id="259" r:id="rId6"/>
    <p:sldId id="258" r:id="rId7"/>
    <p:sldId id="316" r:id="rId8"/>
    <p:sldId id="287" r:id="rId9"/>
    <p:sldId id="268" r:id="rId10"/>
    <p:sldId id="260" r:id="rId11"/>
    <p:sldId id="285" r:id="rId12"/>
    <p:sldId id="264" r:id="rId13"/>
    <p:sldId id="296" r:id="rId14"/>
    <p:sldId id="298" r:id="rId15"/>
    <p:sldId id="299" r:id="rId16"/>
    <p:sldId id="300" r:id="rId17"/>
    <p:sldId id="318" r:id="rId18"/>
    <p:sldId id="323" r:id="rId19"/>
    <p:sldId id="324" r:id="rId20"/>
    <p:sldId id="326" r:id="rId21"/>
    <p:sldId id="325" r:id="rId22"/>
    <p:sldId id="319" r:id="rId23"/>
    <p:sldId id="320" r:id="rId24"/>
    <p:sldId id="321" r:id="rId25"/>
    <p:sldId id="280" r:id="rId26"/>
    <p:sldId id="312" r:id="rId27"/>
    <p:sldId id="276" r:id="rId28"/>
    <p:sldId id="314" r:id="rId29"/>
    <p:sldId id="327" r:id="rId30"/>
    <p:sldId id="328" r:id="rId31"/>
    <p:sldId id="329" r:id="rId32"/>
    <p:sldId id="330" r:id="rId33"/>
    <p:sldId id="313" r:id="rId34"/>
    <p:sldId id="278" r:id="rId35"/>
    <p:sldId id="275" r:id="rId36"/>
    <p:sldId id="301" r:id="rId37"/>
    <p:sldId id="267" r:id="rId38"/>
    <p:sldId id="315" r:id="rId39"/>
    <p:sldId id="263" r:id="rId40"/>
    <p:sldId id="311" r:id="rId41"/>
    <p:sldId id="3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8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1FE15A-96CB-4EE0-A071-4B55933B4B8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F7E43D2-8CA4-4020-B903-5699045D6686}">
      <dgm:prSet phldrT="[Text]"/>
      <dgm:spPr/>
      <dgm:t>
        <a:bodyPr/>
        <a:lstStyle/>
        <a:p>
          <a:r>
            <a:rPr lang="en-US" dirty="0"/>
            <a:t>Build relationships</a:t>
          </a:r>
        </a:p>
      </dgm:t>
    </dgm:pt>
    <dgm:pt modelId="{EA8265FE-A335-4C39-896A-BB36E6B491FE}" type="parTrans" cxnId="{B9371575-5E91-443A-B0F6-2B63E72C918E}">
      <dgm:prSet/>
      <dgm:spPr/>
      <dgm:t>
        <a:bodyPr/>
        <a:lstStyle/>
        <a:p>
          <a:endParaRPr lang="en-US"/>
        </a:p>
      </dgm:t>
    </dgm:pt>
    <dgm:pt modelId="{84F29714-615D-462C-BE0E-8581AFB2B9DD}" type="sibTrans" cxnId="{B9371575-5E91-443A-B0F6-2B63E72C918E}">
      <dgm:prSet/>
      <dgm:spPr/>
      <dgm:t>
        <a:bodyPr/>
        <a:lstStyle/>
        <a:p>
          <a:endParaRPr lang="en-US"/>
        </a:p>
      </dgm:t>
    </dgm:pt>
    <dgm:pt modelId="{ACC46C69-8A54-41F2-BB30-2243DFBA95AB}">
      <dgm:prSet phldrT="[Text]"/>
      <dgm:spPr/>
      <dgm:t>
        <a:bodyPr/>
        <a:lstStyle/>
        <a:p>
          <a:r>
            <a:rPr lang="en-US" dirty="0"/>
            <a:t>Develop skills</a:t>
          </a:r>
        </a:p>
      </dgm:t>
    </dgm:pt>
    <dgm:pt modelId="{947497FE-C2A6-4F81-B796-1C11C36A2404}" type="parTrans" cxnId="{9E8F6704-48E7-4472-A916-E3AC63601BB8}">
      <dgm:prSet/>
      <dgm:spPr/>
      <dgm:t>
        <a:bodyPr/>
        <a:lstStyle/>
        <a:p>
          <a:endParaRPr lang="en-US"/>
        </a:p>
      </dgm:t>
    </dgm:pt>
    <dgm:pt modelId="{5C60AB76-C99D-4641-80BE-96D4B7B5FBD9}" type="sibTrans" cxnId="{9E8F6704-48E7-4472-A916-E3AC63601BB8}">
      <dgm:prSet/>
      <dgm:spPr/>
      <dgm:t>
        <a:bodyPr/>
        <a:lstStyle/>
        <a:p>
          <a:endParaRPr lang="en-US"/>
        </a:p>
      </dgm:t>
    </dgm:pt>
    <dgm:pt modelId="{57EADDF7-2F1E-4904-8AC8-25FCB75BFD52}">
      <dgm:prSet phldrT="[Text]"/>
      <dgm:spPr/>
      <dgm:t>
        <a:bodyPr/>
        <a:lstStyle/>
        <a:p>
          <a:r>
            <a:rPr lang="en-US" dirty="0"/>
            <a:t>Demonstrate excellence</a:t>
          </a:r>
        </a:p>
      </dgm:t>
    </dgm:pt>
    <dgm:pt modelId="{31E50ECC-BCD4-48FB-A72C-F0D0D2303299}" type="parTrans" cxnId="{38D5BF9A-380C-4CF2-9BFA-9180768A8F23}">
      <dgm:prSet/>
      <dgm:spPr/>
      <dgm:t>
        <a:bodyPr/>
        <a:lstStyle/>
        <a:p>
          <a:endParaRPr lang="en-US"/>
        </a:p>
      </dgm:t>
    </dgm:pt>
    <dgm:pt modelId="{444CAA8E-5375-4B73-BA50-ECFF6DB5498B}" type="sibTrans" cxnId="{38D5BF9A-380C-4CF2-9BFA-9180768A8F23}">
      <dgm:prSet/>
      <dgm:spPr/>
      <dgm:t>
        <a:bodyPr/>
        <a:lstStyle/>
        <a:p>
          <a:endParaRPr lang="en-US"/>
        </a:p>
      </dgm:t>
    </dgm:pt>
    <dgm:pt modelId="{C74365DA-49AE-4A91-80C8-307B32D8E4B9}">
      <dgm:prSet phldrT="[Text]"/>
      <dgm:spPr/>
      <dgm:t>
        <a:bodyPr/>
        <a:lstStyle/>
        <a:p>
          <a:r>
            <a:rPr lang="en-US" dirty="0"/>
            <a:t>Learn about a specialty/topic</a:t>
          </a:r>
        </a:p>
      </dgm:t>
    </dgm:pt>
    <dgm:pt modelId="{D52449A6-BE44-4369-8E3C-03A8F0DD0253}" type="parTrans" cxnId="{84ED7754-5AB3-48E7-8288-A32F31A64223}">
      <dgm:prSet/>
      <dgm:spPr/>
      <dgm:t>
        <a:bodyPr/>
        <a:lstStyle/>
        <a:p>
          <a:endParaRPr lang="en-US"/>
        </a:p>
      </dgm:t>
    </dgm:pt>
    <dgm:pt modelId="{17C4D4EC-20F9-47A7-AA9F-B5A6C9AD5BCD}" type="sibTrans" cxnId="{84ED7754-5AB3-48E7-8288-A32F31A64223}">
      <dgm:prSet/>
      <dgm:spPr/>
      <dgm:t>
        <a:bodyPr/>
        <a:lstStyle/>
        <a:p>
          <a:endParaRPr lang="en-US"/>
        </a:p>
      </dgm:t>
    </dgm:pt>
    <dgm:pt modelId="{01D0B4FB-060E-4287-BF75-A13B6E591358}">
      <dgm:prSet phldrT="[Text]"/>
      <dgm:spPr/>
      <dgm:t>
        <a:bodyPr/>
        <a:lstStyle/>
        <a:p>
          <a:r>
            <a:rPr lang="en-US" dirty="0"/>
            <a:t>Make a difference</a:t>
          </a:r>
        </a:p>
      </dgm:t>
    </dgm:pt>
    <dgm:pt modelId="{D49EA32A-9339-4FF4-AC32-B740526463A6}" type="parTrans" cxnId="{18E9C7CC-58F0-4655-9AFA-71395BFB9CC4}">
      <dgm:prSet/>
      <dgm:spPr/>
      <dgm:t>
        <a:bodyPr/>
        <a:lstStyle/>
        <a:p>
          <a:endParaRPr lang="en-US"/>
        </a:p>
      </dgm:t>
    </dgm:pt>
    <dgm:pt modelId="{98F0625A-316C-495C-93B4-29FEEA83911E}" type="sibTrans" cxnId="{18E9C7CC-58F0-4655-9AFA-71395BFB9CC4}">
      <dgm:prSet/>
      <dgm:spPr/>
      <dgm:t>
        <a:bodyPr/>
        <a:lstStyle/>
        <a:p>
          <a:endParaRPr lang="en-US"/>
        </a:p>
      </dgm:t>
    </dgm:pt>
    <dgm:pt modelId="{D42137BA-90DC-46A3-AF04-8016797660D3}" type="pres">
      <dgm:prSet presAssocID="{571FE15A-96CB-4EE0-A071-4B55933B4B81}" presName="diagram" presStyleCnt="0">
        <dgm:presLayoutVars>
          <dgm:dir/>
          <dgm:resizeHandles val="exact"/>
        </dgm:presLayoutVars>
      </dgm:prSet>
      <dgm:spPr/>
    </dgm:pt>
    <dgm:pt modelId="{4DC35A02-7EB6-4159-B798-5CE0EE2F6033}" type="pres">
      <dgm:prSet presAssocID="{1F7E43D2-8CA4-4020-B903-5699045D6686}" presName="node" presStyleLbl="node1" presStyleIdx="0" presStyleCnt="5">
        <dgm:presLayoutVars>
          <dgm:bulletEnabled val="1"/>
        </dgm:presLayoutVars>
      </dgm:prSet>
      <dgm:spPr/>
    </dgm:pt>
    <dgm:pt modelId="{EBAF5048-0E72-4A59-BCC7-EC6AF48AA1D1}" type="pres">
      <dgm:prSet presAssocID="{84F29714-615D-462C-BE0E-8581AFB2B9DD}" presName="sibTrans" presStyleCnt="0"/>
      <dgm:spPr/>
    </dgm:pt>
    <dgm:pt modelId="{547C01D4-BC80-42F6-9939-704CD8A3EF49}" type="pres">
      <dgm:prSet presAssocID="{ACC46C69-8A54-41F2-BB30-2243DFBA95AB}" presName="node" presStyleLbl="node1" presStyleIdx="1" presStyleCnt="5">
        <dgm:presLayoutVars>
          <dgm:bulletEnabled val="1"/>
        </dgm:presLayoutVars>
      </dgm:prSet>
      <dgm:spPr/>
    </dgm:pt>
    <dgm:pt modelId="{3F95E0EE-96FB-442A-BEFA-5165DEF62D9E}" type="pres">
      <dgm:prSet presAssocID="{5C60AB76-C99D-4641-80BE-96D4B7B5FBD9}" presName="sibTrans" presStyleCnt="0"/>
      <dgm:spPr/>
    </dgm:pt>
    <dgm:pt modelId="{BF02C3CE-272B-48A9-B23D-320768B60385}" type="pres">
      <dgm:prSet presAssocID="{57EADDF7-2F1E-4904-8AC8-25FCB75BFD52}" presName="node" presStyleLbl="node1" presStyleIdx="2" presStyleCnt="5">
        <dgm:presLayoutVars>
          <dgm:bulletEnabled val="1"/>
        </dgm:presLayoutVars>
      </dgm:prSet>
      <dgm:spPr/>
    </dgm:pt>
    <dgm:pt modelId="{98712DEC-4067-4DB3-9784-4228C40BF554}" type="pres">
      <dgm:prSet presAssocID="{444CAA8E-5375-4B73-BA50-ECFF6DB5498B}" presName="sibTrans" presStyleCnt="0"/>
      <dgm:spPr/>
    </dgm:pt>
    <dgm:pt modelId="{4507CD4E-7C99-434A-A15D-29513AF9EEF9}" type="pres">
      <dgm:prSet presAssocID="{C74365DA-49AE-4A91-80C8-307B32D8E4B9}" presName="node" presStyleLbl="node1" presStyleIdx="3" presStyleCnt="5">
        <dgm:presLayoutVars>
          <dgm:bulletEnabled val="1"/>
        </dgm:presLayoutVars>
      </dgm:prSet>
      <dgm:spPr/>
    </dgm:pt>
    <dgm:pt modelId="{0252BFE5-593B-4C28-99B9-7056E3FF575C}" type="pres">
      <dgm:prSet presAssocID="{17C4D4EC-20F9-47A7-AA9F-B5A6C9AD5BCD}" presName="sibTrans" presStyleCnt="0"/>
      <dgm:spPr/>
    </dgm:pt>
    <dgm:pt modelId="{B42F659D-5FDD-43DF-AE62-84A48F95D43A}" type="pres">
      <dgm:prSet presAssocID="{01D0B4FB-060E-4287-BF75-A13B6E591358}" presName="node" presStyleLbl="node1" presStyleIdx="4" presStyleCnt="5">
        <dgm:presLayoutVars>
          <dgm:bulletEnabled val="1"/>
        </dgm:presLayoutVars>
      </dgm:prSet>
      <dgm:spPr/>
    </dgm:pt>
  </dgm:ptLst>
  <dgm:cxnLst>
    <dgm:cxn modelId="{9E8F6704-48E7-4472-A916-E3AC63601BB8}" srcId="{571FE15A-96CB-4EE0-A071-4B55933B4B81}" destId="{ACC46C69-8A54-41F2-BB30-2243DFBA95AB}" srcOrd="1" destOrd="0" parTransId="{947497FE-C2A6-4F81-B796-1C11C36A2404}" sibTransId="{5C60AB76-C99D-4641-80BE-96D4B7B5FBD9}"/>
    <dgm:cxn modelId="{9813990D-2BA0-4C79-B16B-214A66130738}" type="presOf" srcId="{571FE15A-96CB-4EE0-A071-4B55933B4B81}" destId="{D42137BA-90DC-46A3-AF04-8016797660D3}" srcOrd="0" destOrd="0" presId="urn:microsoft.com/office/officeart/2005/8/layout/default"/>
    <dgm:cxn modelId="{9C11892F-2230-4482-8B5F-47DC508FAA4B}" type="presOf" srcId="{ACC46C69-8A54-41F2-BB30-2243DFBA95AB}" destId="{547C01D4-BC80-42F6-9939-704CD8A3EF49}" srcOrd="0" destOrd="0" presId="urn:microsoft.com/office/officeart/2005/8/layout/default"/>
    <dgm:cxn modelId="{FDA38161-0450-4DB1-9DC5-5C75A0B705A4}" type="presOf" srcId="{1F7E43D2-8CA4-4020-B903-5699045D6686}" destId="{4DC35A02-7EB6-4159-B798-5CE0EE2F6033}" srcOrd="0" destOrd="0" presId="urn:microsoft.com/office/officeart/2005/8/layout/default"/>
    <dgm:cxn modelId="{84ED7754-5AB3-48E7-8288-A32F31A64223}" srcId="{571FE15A-96CB-4EE0-A071-4B55933B4B81}" destId="{C74365DA-49AE-4A91-80C8-307B32D8E4B9}" srcOrd="3" destOrd="0" parTransId="{D52449A6-BE44-4369-8E3C-03A8F0DD0253}" sibTransId="{17C4D4EC-20F9-47A7-AA9F-B5A6C9AD5BCD}"/>
    <dgm:cxn modelId="{B9371575-5E91-443A-B0F6-2B63E72C918E}" srcId="{571FE15A-96CB-4EE0-A071-4B55933B4B81}" destId="{1F7E43D2-8CA4-4020-B903-5699045D6686}" srcOrd="0" destOrd="0" parTransId="{EA8265FE-A335-4C39-896A-BB36E6B491FE}" sibTransId="{84F29714-615D-462C-BE0E-8581AFB2B9DD}"/>
    <dgm:cxn modelId="{EEE1728B-695A-45E5-B885-32726BD93811}" type="presOf" srcId="{01D0B4FB-060E-4287-BF75-A13B6E591358}" destId="{B42F659D-5FDD-43DF-AE62-84A48F95D43A}" srcOrd="0" destOrd="0" presId="urn:microsoft.com/office/officeart/2005/8/layout/default"/>
    <dgm:cxn modelId="{38D5BF9A-380C-4CF2-9BFA-9180768A8F23}" srcId="{571FE15A-96CB-4EE0-A071-4B55933B4B81}" destId="{57EADDF7-2F1E-4904-8AC8-25FCB75BFD52}" srcOrd="2" destOrd="0" parTransId="{31E50ECC-BCD4-48FB-A72C-F0D0D2303299}" sibTransId="{444CAA8E-5375-4B73-BA50-ECFF6DB5498B}"/>
    <dgm:cxn modelId="{729ABE9E-620C-4CA0-9CDB-33E4E22EB61B}" type="presOf" srcId="{57EADDF7-2F1E-4904-8AC8-25FCB75BFD52}" destId="{BF02C3CE-272B-48A9-B23D-320768B60385}" srcOrd="0" destOrd="0" presId="urn:microsoft.com/office/officeart/2005/8/layout/default"/>
    <dgm:cxn modelId="{18E9C7CC-58F0-4655-9AFA-71395BFB9CC4}" srcId="{571FE15A-96CB-4EE0-A071-4B55933B4B81}" destId="{01D0B4FB-060E-4287-BF75-A13B6E591358}" srcOrd="4" destOrd="0" parTransId="{D49EA32A-9339-4FF4-AC32-B740526463A6}" sibTransId="{98F0625A-316C-495C-93B4-29FEEA83911E}"/>
    <dgm:cxn modelId="{127B68D8-3035-4F5F-BF68-7EC92A3C4D49}" type="presOf" srcId="{C74365DA-49AE-4A91-80C8-307B32D8E4B9}" destId="{4507CD4E-7C99-434A-A15D-29513AF9EEF9}" srcOrd="0" destOrd="0" presId="urn:microsoft.com/office/officeart/2005/8/layout/default"/>
    <dgm:cxn modelId="{87D40D3B-856E-487F-83A1-67DC2BB84F0E}" type="presParOf" srcId="{D42137BA-90DC-46A3-AF04-8016797660D3}" destId="{4DC35A02-7EB6-4159-B798-5CE0EE2F6033}" srcOrd="0" destOrd="0" presId="urn:microsoft.com/office/officeart/2005/8/layout/default"/>
    <dgm:cxn modelId="{D6049100-4281-4667-9D49-7F6541B0B06A}" type="presParOf" srcId="{D42137BA-90DC-46A3-AF04-8016797660D3}" destId="{EBAF5048-0E72-4A59-BCC7-EC6AF48AA1D1}" srcOrd="1" destOrd="0" presId="urn:microsoft.com/office/officeart/2005/8/layout/default"/>
    <dgm:cxn modelId="{E48071ED-7C64-44AD-81D0-BC6E75D29993}" type="presParOf" srcId="{D42137BA-90DC-46A3-AF04-8016797660D3}" destId="{547C01D4-BC80-42F6-9939-704CD8A3EF49}" srcOrd="2" destOrd="0" presId="urn:microsoft.com/office/officeart/2005/8/layout/default"/>
    <dgm:cxn modelId="{0E5A8A5D-2758-4B1D-8FA0-3BCBAF9A7AFA}" type="presParOf" srcId="{D42137BA-90DC-46A3-AF04-8016797660D3}" destId="{3F95E0EE-96FB-442A-BEFA-5165DEF62D9E}" srcOrd="3" destOrd="0" presId="urn:microsoft.com/office/officeart/2005/8/layout/default"/>
    <dgm:cxn modelId="{A66F18ED-2F4F-414E-9612-9F15F151B08B}" type="presParOf" srcId="{D42137BA-90DC-46A3-AF04-8016797660D3}" destId="{BF02C3CE-272B-48A9-B23D-320768B60385}" srcOrd="4" destOrd="0" presId="urn:microsoft.com/office/officeart/2005/8/layout/default"/>
    <dgm:cxn modelId="{1D50F66C-8A3F-4E99-8902-EA8E767E1FC9}" type="presParOf" srcId="{D42137BA-90DC-46A3-AF04-8016797660D3}" destId="{98712DEC-4067-4DB3-9784-4228C40BF554}" srcOrd="5" destOrd="0" presId="urn:microsoft.com/office/officeart/2005/8/layout/default"/>
    <dgm:cxn modelId="{F1429830-F45E-4B8A-9CD2-ED8B0DE7BF90}" type="presParOf" srcId="{D42137BA-90DC-46A3-AF04-8016797660D3}" destId="{4507CD4E-7C99-434A-A15D-29513AF9EEF9}" srcOrd="6" destOrd="0" presId="urn:microsoft.com/office/officeart/2005/8/layout/default"/>
    <dgm:cxn modelId="{FD3F3C7B-7B36-44E7-9C27-7318AE48E8A4}" type="presParOf" srcId="{D42137BA-90DC-46A3-AF04-8016797660D3}" destId="{0252BFE5-593B-4C28-99B9-7056E3FF575C}" srcOrd="7" destOrd="0" presId="urn:microsoft.com/office/officeart/2005/8/layout/default"/>
    <dgm:cxn modelId="{C028A283-1C1F-4151-8A99-C5547B91B61B}" type="presParOf" srcId="{D42137BA-90DC-46A3-AF04-8016797660D3}" destId="{B42F659D-5FDD-43DF-AE62-84A48F95D43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CE685F-5C60-4C2D-96AA-E8E14CA8110B}"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8F3D8764-4405-40BB-9807-6C281C64B9D5}">
      <dgm:prSet phldrT="[Text]"/>
      <dgm:spPr/>
      <dgm:t>
        <a:bodyPr/>
        <a:lstStyle/>
        <a:p>
          <a:r>
            <a:rPr lang="en-US" dirty="0"/>
            <a:t>Define the problem</a:t>
          </a:r>
        </a:p>
      </dgm:t>
    </dgm:pt>
    <dgm:pt modelId="{32D0EDBD-DDBF-4914-B06C-7BCE9A2CE483}" type="parTrans" cxnId="{9E60C688-F3EF-4C47-B18C-5C7F5988C4F7}">
      <dgm:prSet/>
      <dgm:spPr/>
      <dgm:t>
        <a:bodyPr/>
        <a:lstStyle/>
        <a:p>
          <a:endParaRPr lang="en-US"/>
        </a:p>
      </dgm:t>
    </dgm:pt>
    <dgm:pt modelId="{E03C98D3-6C28-43ED-840B-D385C3FC6C55}" type="sibTrans" cxnId="{9E60C688-F3EF-4C47-B18C-5C7F5988C4F7}">
      <dgm:prSet/>
      <dgm:spPr/>
      <dgm:t>
        <a:bodyPr/>
        <a:lstStyle/>
        <a:p>
          <a:endParaRPr lang="en-US"/>
        </a:p>
      </dgm:t>
    </dgm:pt>
    <dgm:pt modelId="{1410AAE2-B290-4735-B3EF-B456DFE2B19C}">
      <dgm:prSet phldrT="[Text]"/>
      <dgm:spPr/>
      <dgm:t>
        <a:bodyPr/>
        <a:lstStyle/>
        <a:p>
          <a:r>
            <a:rPr lang="en-US" dirty="0"/>
            <a:t>Review the literature</a:t>
          </a:r>
        </a:p>
      </dgm:t>
    </dgm:pt>
    <dgm:pt modelId="{2B947507-C620-49E0-A1D1-3CC7ED66721F}" type="parTrans" cxnId="{F4D3D84B-4C4B-4470-9583-C4E41610096E}">
      <dgm:prSet/>
      <dgm:spPr/>
      <dgm:t>
        <a:bodyPr/>
        <a:lstStyle/>
        <a:p>
          <a:endParaRPr lang="en-US"/>
        </a:p>
      </dgm:t>
    </dgm:pt>
    <dgm:pt modelId="{193645C8-4B45-44E8-A48E-0E5DE0970D1A}" type="sibTrans" cxnId="{F4D3D84B-4C4B-4470-9583-C4E41610096E}">
      <dgm:prSet/>
      <dgm:spPr/>
      <dgm:t>
        <a:bodyPr/>
        <a:lstStyle/>
        <a:p>
          <a:endParaRPr lang="en-US"/>
        </a:p>
      </dgm:t>
    </dgm:pt>
    <dgm:pt modelId="{F118942A-D66A-440C-A7B1-69E1FED134DE}">
      <dgm:prSet phldrT="[Text]"/>
      <dgm:spPr/>
      <dgm:t>
        <a:bodyPr/>
        <a:lstStyle/>
        <a:p>
          <a:r>
            <a:rPr lang="en-US" dirty="0"/>
            <a:t>Define research questions &amp; hypotheses</a:t>
          </a:r>
        </a:p>
      </dgm:t>
    </dgm:pt>
    <dgm:pt modelId="{45D28501-FCFB-4DB1-83C6-27D9C4C29DED}" type="parTrans" cxnId="{1CBB6B2C-8262-4528-97F2-E7EF99E1E04D}">
      <dgm:prSet/>
      <dgm:spPr/>
      <dgm:t>
        <a:bodyPr/>
        <a:lstStyle/>
        <a:p>
          <a:endParaRPr lang="en-US"/>
        </a:p>
      </dgm:t>
    </dgm:pt>
    <dgm:pt modelId="{A5578EC1-E4B7-4A21-B252-6276F15D580A}" type="sibTrans" cxnId="{1CBB6B2C-8262-4528-97F2-E7EF99E1E04D}">
      <dgm:prSet/>
      <dgm:spPr/>
      <dgm:t>
        <a:bodyPr/>
        <a:lstStyle/>
        <a:p>
          <a:endParaRPr lang="en-US"/>
        </a:p>
      </dgm:t>
    </dgm:pt>
    <dgm:pt modelId="{B5F80BF1-9B4B-4867-B8F8-91CE9D1BC93C}">
      <dgm:prSet phldrT="[Text]"/>
      <dgm:spPr/>
      <dgm:t>
        <a:bodyPr/>
        <a:lstStyle/>
        <a:p>
          <a:r>
            <a:rPr lang="en-US" dirty="0"/>
            <a:t>Define data collection strategy &amp; plan analysis</a:t>
          </a:r>
        </a:p>
      </dgm:t>
    </dgm:pt>
    <dgm:pt modelId="{F887FBA1-6C64-451F-9265-87468C79EB46}" type="parTrans" cxnId="{B2D3B507-4E8A-421D-9E8B-D4147E5B1BDC}">
      <dgm:prSet/>
      <dgm:spPr/>
      <dgm:t>
        <a:bodyPr/>
        <a:lstStyle/>
        <a:p>
          <a:endParaRPr lang="en-US"/>
        </a:p>
      </dgm:t>
    </dgm:pt>
    <dgm:pt modelId="{39556574-69FD-46F2-AE59-D737DB5AB9DB}" type="sibTrans" cxnId="{B2D3B507-4E8A-421D-9E8B-D4147E5B1BDC}">
      <dgm:prSet/>
      <dgm:spPr/>
      <dgm:t>
        <a:bodyPr/>
        <a:lstStyle/>
        <a:p>
          <a:endParaRPr lang="en-US"/>
        </a:p>
      </dgm:t>
    </dgm:pt>
    <dgm:pt modelId="{E7737536-2E54-4F82-A71C-2F2A5D55E31D}">
      <dgm:prSet phldrT="[Text]"/>
      <dgm:spPr/>
      <dgm:t>
        <a:bodyPr/>
        <a:lstStyle/>
        <a:p>
          <a:r>
            <a:rPr lang="en-US" dirty="0"/>
            <a:t>Decide on the sample design</a:t>
          </a:r>
        </a:p>
      </dgm:t>
    </dgm:pt>
    <dgm:pt modelId="{C06195D6-F266-49CD-B5D9-D73A6A4D6690}" type="parTrans" cxnId="{9B11CCBA-3F6F-4D9F-86EB-1BC98026E4E7}">
      <dgm:prSet/>
      <dgm:spPr/>
      <dgm:t>
        <a:bodyPr/>
        <a:lstStyle/>
        <a:p>
          <a:endParaRPr lang="en-US"/>
        </a:p>
      </dgm:t>
    </dgm:pt>
    <dgm:pt modelId="{7E9941F3-7ECD-4E3F-9B54-2643856DB7D4}" type="sibTrans" cxnId="{9B11CCBA-3F6F-4D9F-86EB-1BC98026E4E7}">
      <dgm:prSet/>
      <dgm:spPr/>
      <dgm:t>
        <a:bodyPr/>
        <a:lstStyle/>
        <a:p>
          <a:endParaRPr lang="en-US"/>
        </a:p>
      </dgm:t>
    </dgm:pt>
    <dgm:pt modelId="{0B5137D2-CC9D-4FB9-A13A-DD98C60EA07F}">
      <dgm:prSet phldrT="[Text]"/>
      <dgm:spPr/>
      <dgm:t>
        <a:bodyPr/>
        <a:lstStyle/>
        <a:p>
          <a:r>
            <a:rPr lang="en-US" dirty="0"/>
            <a:t>Choose the study design</a:t>
          </a:r>
        </a:p>
      </dgm:t>
    </dgm:pt>
    <dgm:pt modelId="{F7DCDCAF-A5CB-4344-B3A5-92040C6526F5}" type="parTrans" cxnId="{B20A2F3B-EDC2-4D41-84AC-82A486D5B0E2}">
      <dgm:prSet/>
      <dgm:spPr/>
      <dgm:t>
        <a:bodyPr/>
        <a:lstStyle/>
        <a:p>
          <a:endParaRPr lang="en-US"/>
        </a:p>
      </dgm:t>
    </dgm:pt>
    <dgm:pt modelId="{FED2ED0E-7F1C-4B92-9571-B37FE4AA9F3E}" type="sibTrans" cxnId="{B20A2F3B-EDC2-4D41-84AC-82A486D5B0E2}">
      <dgm:prSet/>
      <dgm:spPr/>
      <dgm:t>
        <a:bodyPr/>
        <a:lstStyle/>
        <a:p>
          <a:endParaRPr lang="en-US"/>
        </a:p>
      </dgm:t>
    </dgm:pt>
    <dgm:pt modelId="{85021FA1-429C-45DE-8543-DBFF826213AB}">
      <dgm:prSet phldrT="[Text]"/>
      <dgm:spPr/>
      <dgm:t>
        <a:bodyPr/>
        <a:lstStyle/>
        <a:p>
          <a:r>
            <a:rPr lang="en-US" dirty="0"/>
            <a:t>Collect data</a:t>
          </a:r>
        </a:p>
      </dgm:t>
    </dgm:pt>
    <dgm:pt modelId="{6E163099-18FD-4C32-9DE0-3F65599DD7F1}" type="parTrans" cxnId="{5ADF830B-E548-4CC6-9ADF-9E72680718E8}">
      <dgm:prSet/>
      <dgm:spPr/>
      <dgm:t>
        <a:bodyPr/>
        <a:lstStyle/>
        <a:p>
          <a:endParaRPr lang="en-US"/>
        </a:p>
      </dgm:t>
    </dgm:pt>
    <dgm:pt modelId="{C44E1D34-3C7F-49A8-8866-6FA67F9398D0}" type="sibTrans" cxnId="{5ADF830B-E548-4CC6-9ADF-9E72680718E8}">
      <dgm:prSet/>
      <dgm:spPr/>
      <dgm:t>
        <a:bodyPr/>
        <a:lstStyle/>
        <a:p>
          <a:endParaRPr lang="en-US"/>
        </a:p>
      </dgm:t>
    </dgm:pt>
    <dgm:pt modelId="{D39B56AC-F55E-485F-A3A5-6F947FAC0B8B}">
      <dgm:prSet phldrT="[Text]"/>
      <dgm:spPr/>
      <dgm:t>
        <a:bodyPr/>
        <a:lstStyle/>
        <a:p>
          <a:r>
            <a:rPr lang="en-US" dirty="0"/>
            <a:t>Analyze data</a:t>
          </a:r>
        </a:p>
      </dgm:t>
    </dgm:pt>
    <dgm:pt modelId="{822CCE81-1731-4BBE-AA72-AC06D47F3E14}" type="parTrans" cxnId="{09928D1F-2597-4B9E-A30A-743759EF653F}">
      <dgm:prSet/>
      <dgm:spPr/>
      <dgm:t>
        <a:bodyPr/>
        <a:lstStyle/>
        <a:p>
          <a:endParaRPr lang="en-US"/>
        </a:p>
      </dgm:t>
    </dgm:pt>
    <dgm:pt modelId="{CF8EFBB5-9BC7-445D-A246-685C7A0EF778}" type="sibTrans" cxnId="{09928D1F-2597-4B9E-A30A-743759EF653F}">
      <dgm:prSet/>
      <dgm:spPr/>
      <dgm:t>
        <a:bodyPr/>
        <a:lstStyle/>
        <a:p>
          <a:endParaRPr lang="en-US"/>
        </a:p>
      </dgm:t>
    </dgm:pt>
    <dgm:pt modelId="{C0286894-5138-4B70-98A2-D719D858234A}">
      <dgm:prSet phldrT="[Text]"/>
      <dgm:spPr/>
      <dgm:t>
        <a:bodyPr/>
        <a:lstStyle/>
        <a:p>
          <a:r>
            <a:rPr lang="en-US" dirty="0"/>
            <a:t>Write the report &amp; share findings</a:t>
          </a:r>
        </a:p>
      </dgm:t>
    </dgm:pt>
    <dgm:pt modelId="{A4757653-8353-452A-810C-588AE6265737}" type="parTrans" cxnId="{BAAE765F-3581-46CC-9396-35C043BFCF35}">
      <dgm:prSet/>
      <dgm:spPr/>
      <dgm:t>
        <a:bodyPr/>
        <a:lstStyle/>
        <a:p>
          <a:endParaRPr lang="en-US"/>
        </a:p>
      </dgm:t>
    </dgm:pt>
    <dgm:pt modelId="{23CB21BD-D4F6-47BD-82A7-2B966D7277E0}" type="sibTrans" cxnId="{BAAE765F-3581-46CC-9396-35C043BFCF35}">
      <dgm:prSet/>
      <dgm:spPr/>
      <dgm:t>
        <a:bodyPr/>
        <a:lstStyle/>
        <a:p>
          <a:endParaRPr lang="en-US"/>
        </a:p>
      </dgm:t>
    </dgm:pt>
    <dgm:pt modelId="{8ADBBC89-6076-499D-9DFF-861F387855A9}" type="pres">
      <dgm:prSet presAssocID="{ABCE685F-5C60-4C2D-96AA-E8E14CA8110B}" presName="Name0" presStyleCnt="0">
        <dgm:presLayoutVars>
          <dgm:dir/>
          <dgm:resizeHandles/>
        </dgm:presLayoutVars>
      </dgm:prSet>
      <dgm:spPr/>
    </dgm:pt>
    <dgm:pt modelId="{3E70754B-CD05-44AE-80E9-8A164C392421}" type="pres">
      <dgm:prSet presAssocID="{8F3D8764-4405-40BB-9807-6C281C64B9D5}" presName="compNode" presStyleCnt="0"/>
      <dgm:spPr/>
    </dgm:pt>
    <dgm:pt modelId="{0DC5CC7E-19C0-48B6-AD14-570E251989D5}" type="pres">
      <dgm:prSet presAssocID="{8F3D8764-4405-40BB-9807-6C281C64B9D5}" presName="dummyConnPt" presStyleCnt="0"/>
      <dgm:spPr/>
    </dgm:pt>
    <dgm:pt modelId="{8A9989BF-D157-45C3-BCAE-97512785AACA}" type="pres">
      <dgm:prSet presAssocID="{8F3D8764-4405-40BB-9807-6C281C64B9D5}" presName="node" presStyleLbl="node1" presStyleIdx="0" presStyleCnt="9">
        <dgm:presLayoutVars>
          <dgm:bulletEnabled val="1"/>
        </dgm:presLayoutVars>
      </dgm:prSet>
      <dgm:spPr/>
    </dgm:pt>
    <dgm:pt modelId="{582E175E-70AC-4F1E-9CDE-18F2BC068C94}" type="pres">
      <dgm:prSet presAssocID="{E03C98D3-6C28-43ED-840B-D385C3FC6C55}" presName="sibTrans" presStyleLbl="bgSibTrans2D1" presStyleIdx="0" presStyleCnt="8"/>
      <dgm:spPr/>
    </dgm:pt>
    <dgm:pt modelId="{E154B268-993F-4D04-89CF-C25DC88163E3}" type="pres">
      <dgm:prSet presAssocID="{1410AAE2-B290-4735-B3EF-B456DFE2B19C}" presName="compNode" presStyleCnt="0"/>
      <dgm:spPr/>
    </dgm:pt>
    <dgm:pt modelId="{EA9576D3-4BED-4723-88BF-509332846FA6}" type="pres">
      <dgm:prSet presAssocID="{1410AAE2-B290-4735-B3EF-B456DFE2B19C}" presName="dummyConnPt" presStyleCnt="0"/>
      <dgm:spPr/>
    </dgm:pt>
    <dgm:pt modelId="{7461C53D-6730-4411-9345-DB53B97E4372}" type="pres">
      <dgm:prSet presAssocID="{1410AAE2-B290-4735-B3EF-B456DFE2B19C}" presName="node" presStyleLbl="node1" presStyleIdx="1" presStyleCnt="9">
        <dgm:presLayoutVars>
          <dgm:bulletEnabled val="1"/>
        </dgm:presLayoutVars>
      </dgm:prSet>
      <dgm:spPr/>
    </dgm:pt>
    <dgm:pt modelId="{F9500ADC-D4A0-4548-A7A0-7506E995BCCC}" type="pres">
      <dgm:prSet presAssocID="{193645C8-4B45-44E8-A48E-0E5DE0970D1A}" presName="sibTrans" presStyleLbl="bgSibTrans2D1" presStyleIdx="1" presStyleCnt="8"/>
      <dgm:spPr/>
    </dgm:pt>
    <dgm:pt modelId="{559F632A-E219-4801-A747-C457BAA6CBA1}" type="pres">
      <dgm:prSet presAssocID="{F118942A-D66A-440C-A7B1-69E1FED134DE}" presName="compNode" presStyleCnt="0"/>
      <dgm:spPr/>
    </dgm:pt>
    <dgm:pt modelId="{822CD2B5-4F6F-48D1-9448-334F2B18BF58}" type="pres">
      <dgm:prSet presAssocID="{F118942A-D66A-440C-A7B1-69E1FED134DE}" presName="dummyConnPt" presStyleCnt="0"/>
      <dgm:spPr/>
    </dgm:pt>
    <dgm:pt modelId="{03718904-B63A-4421-B6CC-7CDDBA4068BD}" type="pres">
      <dgm:prSet presAssocID="{F118942A-D66A-440C-A7B1-69E1FED134DE}" presName="node" presStyleLbl="node1" presStyleIdx="2" presStyleCnt="9">
        <dgm:presLayoutVars>
          <dgm:bulletEnabled val="1"/>
        </dgm:presLayoutVars>
      </dgm:prSet>
      <dgm:spPr/>
    </dgm:pt>
    <dgm:pt modelId="{8C0A6A84-E768-44AA-B9F2-03F8CF8889A6}" type="pres">
      <dgm:prSet presAssocID="{A5578EC1-E4B7-4A21-B252-6276F15D580A}" presName="sibTrans" presStyleLbl="bgSibTrans2D1" presStyleIdx="2" presStyleCnt="8"/>
      <dgm:spPr/>
    </dgm:pt>
    <dgm:pt modelId="{9A4E9EFC-239E-4085-9A7A-FE4DF25800CC}" type="pres">
      <dgm:prSet presAssocID="{B5F80BF1-9B4B-4867-B8F8-91CE9D1BC93C}" presName="compNode" presStyleCnt="0"/>
      <dgm:spPr/>
    </dgm:pt>
    <dgm:pt modelId="{EF43ED32-E040-43A2-BF58-36C449FBA8D7}" type="pres">
      <dgm:prSet presAssocID="{B5F80BF1-9B4B-4867-B8F8-91CE9D1BC93C}" presName="dummyConnPt" presStyleCnt="0"/>
      <dgm:spPr/>
    </dgm:pt>
    <dgm:pt modelId="{DF71630C-E1A0-43AC-9325-F97F9E7CD57F}" type="pres">
      <dgm:prSet presAssocID="{B5F80BF1-9B4B-4867-B8F8-91CE9D1BC93C}" presName="node" presStyleLbl="node1" presStyleIdx="3" presStyleCnt="9">
        <dgm:presLayoutVars>
          <dgm:bulletEnabled val="1"/>
        </dgm:presLayoutVars>
      </dgm:prSet>
      <dgm:spPr/>
    </dgm:pt>
    <dgm:pt modelId="{96A837A4-3346-489C-9356-ADB1A6A1ED89}" type="pres">
      <dgm:prSet presAssocID="{39556574-69FD-46F2-AE59-D737DB5AB9DB}" presName="sibTrans" presStyleLbl="bgSibTrans2D1" presStyleIdx="3" presStyleCnt="8"/>
      <dgm:spPr/>
    </dgm:pt>
    <dgm:pt modelId="{3D2B95EF-7285-4907-9F73-027972640906}" type="pres">
      <dgm:prSet presAssocID="{E7737536-2E54-4F82-A71C-2F2A5D55E31D}" presName="compNode" presStyleCnt="0"/>
      <dgm:spPr/>
    </dgm:pt>
    <dgm:pt modelId="{ECA107CD-CC2F-4F4E-8E39-FBF388C1E85D}" type="pres">
      <dgm:prSet presAssocID="{E7737536-2E54-4F82-A71C-2F2A5D55E31D}" presName="dummyConnPt" presStyleCnt="0"/>
      <dgm:spPr/>
    </dgm:pt>
    <dgm:pt modelId="{9C32C676-4F61-442D-9DCC-026678A2C681}" type="pres">
      <dgm:prSet presAssocID="{E7737536-2E54-4F82-A71C-2F2A5D55E31D}" presName="node" presStyleLbl="node1" presStyleIdx="4" presStyleCnt="9">
        <dgm:presLayoutVars>
          <dgm:bulletEnabled val="1"/>
        </dgm:presLayoutVars>
      </dgm:prSet>
      <dgm:spPr/>
    </dgm:pt>
    <dgm:pt modelId="{A6B5260D-5BA0-48FA-9268-B04369A35F87}" type="pres">
      <dgm:prSet presAssocID="{7E9941F3-7ECD-4E3F-9B54-2643856DB7D4}" presName="sibTrans" presStyleLbl="bgSibTrans2D1" presStyleIdx="4" presStyleCnt="8"/>
      <dgm:spPr/>
    </dgm:pt>
    <dgm:pt modelId="{75EDFBF7-8F6C-496D-B536-6B4BA2E2D26F}" type="pres">
      <dgm:prSet presAssocID="{0B5137D2-CC9D-4FB9-A13A-DD98C60EA07F}" presName="compNode" presStyleCnt="0"/>
      <dgm:spPr/>
    </dgm:pt>
    <dgm:pt modelId="{0B839BC0-16B2-499E-BE9D-117754F0960C}" type="pres">
      <dgm:prSet presAssocID="{0B5137D2-CC9D-4FB9-A13A-DD98C60EA07F}" presName="dummyConnPt" presStyleCnt="0"/>
      <dgm:spPr/>
    </dgm:pt>
    <dgm:pt modelId="{D9641722-C4CE-40F9-B349-CD188AEEA77A}" type="pres">
      <dgm:prSet presAssocID="{0B5137D2-CC9D-4FB9-A13A-DD98C60EA07F}" presName="node" presStyleLbl="node1" presStyleIdx="5" presStyleCnt="9">
        <dgm:presLayoutVars>
          <dgm:bulletEnabled val="1"/>
        </dgm:presLayoutVars>
      </dgm:prSet>
      <dgm:spPr/>
    </dgm:pt>
    <dgm:pt modelId="{B23682FC-1EF8-4DF4-B8D3-2164299FF0BE}" type="pres">
      <dgm:prSet presAssocID="{FED2ED0E-7F1C-4B92-9571-B37FE4AA9F3E}" presName="sibTrans" presStyleLbl="bgSibTrans2D1" presStyleIdx="5" presStyleCnt="8"/>
      <dgm:spPr/>
    </dgm:pt>
    <dgm:pt modelId="{68EE4CE4-B21B-4FBB-91E3-B117FF04F407}" type="pres">
      <dgm:prSet presAssocID="{85021FA1-429C-45DE-8543-DBFF826213AB}" presName="compNode" presStyleCnt="0"/>
      <dgm:spPr/>
    </dgm:pt>
    <dgm:pt modelId="{F5DB8A75-3365-4AB8-896E-7454F2530A8D}" type="pres">
      <dgm:prSet presAssocID="{85021FA1-429C-45DE-8543-DBFF826213AB}" presName="dummyConnPt" presStyleCnt="0"/>
      <dgm:spPr/>
    </dgm:pt>
    <dgm:pt modelId="{93E5CE59-4897-43FE-85D2-D78D0610FD25}" type="pres">
      <dgm:prSet presAssocID="{85021FA1-429C-45DE-8543-DBFF826213AB}" presName="node" presStyleLbl="node1" presStyleIdx="6" presStyleCnt="9">
        <dgm:presLayoutVars>
          <dgm:bulletEnabled val="1"/>
        </dgm:presLayoutVars>
      </dgm:prSet>
      <dgm:spPr/>
    </dgm:pt>
    <dgm:pt modelId="{C0A23C13-49FC-4A87-9E24-5C2AB588F32B}" type="pres">
      <dgm:prSet presAssocID="{C44E1D34-3C7F-49A8-8866-6FA67F9398D0}" presName="sibTrans" presStyleLbl="bgSibTrans2D1" presStyleIdx="6" presStyleCnt="8"/>
      <dgm:spPr/>
    </dgm:pt>
    <dgm:pt modelId="{D28B8DE4-C14E-4FFE-963A-64ADB5EBF3C5}" type="pres">
      <dgm:prSet presAssocID="{D39B56AC-F55E-485F-A3A5-6F947FAC0B8B}" presName="compNode" presStyleCnt="0"/>
      <dgm:spPr/>
    </dgm:pt>
    <dgm:pt modelId="{DC0D79EF-0C82-4AE8-B331-51126189A435}" type="pres">
      <dgm:prSet presAssocID="{D39B56AC-F55E-485F-A3A5-6F947FAC0B8B}" presName="dummyConnPt" presStyleCnt="0"/>
      <dgm:spPr/>
    </dgm:pt>
    <dgm:pt modelId="{B9EE4527-E70E-41BB-9291-32391798FF86}" type="pres">
      <dgm:prSet presAssocID="{D39B56AC-F55E-485F-A3A5-6F947FAC0B8B}" presName="node" presStyleLbl="node1" presStyleIdx="7" presStyleCnt="9">
        <dgm:presLayoutVars>
          <dgm:bulletEnabled val="1"/>
        </dgm:presLayoutVars>
      </dgm:prSet>
      <dgm:spPr/>
    </dgm:pt>
    <dgm:pt modelId="{3D2F4D37-6F9B-4247-9337-BEDFEB915060}" type="pres">
      <dgm:prSet presAssocID="{CF8EFBB5-9BC7-445D-A246-685C7A0EF778}" presName="sibTrans" presStyleLbl="bgSibTrans2D1" presStyleIdx="7" presStyleCnt="8"/>
      <dgm:spPr/>
    </dgm:pt>
    <dgm:pt modelId="{7AA00ADD-5BEA-4925-BA03-507E07F82670}" type="pres">
      <dgm:prSet presAssocID="{C0286894-5138-4B70-98A2-D719D858234A}" presName="compNode" presStyleCnt="0"/>
      <dgm:spPr/>
    </dgm:pt>
    <dgm:pt modelId="{4F6078A1-EBA1-4604-912F-A5DB5F688D2C}" type="pres">
      <dgm:prSet presAssocID="{C0286894-5138-4B70-98A2-D719D858234A}" presName="dummyConnPt" presStyleCnt="0"/>
      <dgm:spPr/>
    </dgm:pt>
    <dgm:pt modelId="{18326BC8-1B2E-45E6-9EF2-5AEAABA13B22}" type="pres">
      <dgm:prSet presAssocID="{C0286894-5138-4B70-98A2-D719D858234A}" presName="node" presStyleLbl="node1" presStyleIdx="8" presStyleCnt="9">
        <dgm:presLayoutVars>
          <dgm:bulletEnabled val="1"/>
        </dgm:presLayoutVars>
      </dgm:prSet>
      <dgm:spPr/>
    </dgm:pt>
  </dgm:ptLst>
  <dgm:cxnLst>
    <dgm:cxn modelId="{B2D3B507-4E8A-421D-9E8B-D4147E5B1BDC}" srcId="{ABCE685F-5C60-4C2D-96AA-E8E14CA8110B}" destId="{B5F80BF1-9B4B-4867-B8F8-91CE9D1BC93C}" srcOrd="3" destOrd="0" parTransId="{F887FBA1-6C64-451F-9265-87468C79EB46}" sibTransId="{39556574-69FD-46F2-AE59-D737DB5AB9DB}"/>
    <dgm:cxn modelId="{5ADF830B-E548-4CC6-9ADF-9E72680718E8}" srcId="{ABCE685F-5C60-4C2D-96AA-E8E14CA8110B}" destId="{85021FA1-429C-45DE-8543-DBFF826213AB}" srcOrd="6" destOrd="0" parTransId="{6E163099-18FD-4C32-9DE0-3F65599DD7F1}" sibTransId="{C44E1D34-3C7F-49A8-8866-6FA67F9398D0}"/>
    <dgm:cxn modelId="{17B5340F-388D-4C9C-9965-2BBDDF5CB385}" type="presOf" srcId="{1410AAE2-B290-4735-B3EF-B456DFE2B19C}" destId="{7461C53D-6730-4411-9345-DB53B97E4372}" srcOrd="0" destOrd="0" presId="urn:microsoft.com/office/officeart/2005/8/layout/bProcess4"/>
    <dgm:cxn modelId="{09928D1F-2597-4B9E-A30A-743759EF653F}" srcId="{ABCE685F-5C60-4C2D-96AA-E8E14CA8110B}" destId="{D39B56AC-F55E-485F-A3A5-6F947FAC0B8B}" srcOrd="7" destOrd="0" parTransId="{822CCE81-1731-4BBE-AA72-AC06D47F3E14}" sibTransId="{CF8EFBB5-9BC7-445D-A246-685C7A0EF778}"/>
    <dgm:cxn modelId="{CFF8B220-5F87-45C6-91B0-67577513E022}" type="presOf" srcId="{E03C98D3-6C28-43ED-840B-D385C3FC6C55}" destId="{582E175E-70AC-4F1E-9CDE-18F2BC068C94}" srcOrd="0" destOrd="0" presId="urn:microsoft.com/office/officeart/2005/8/layout/bProcess4"/>
    <dgm:cxn modelId="{1CBB6B2C-8262-4528-97F2-E7EF99E1E04D}" srcId="{ABCE685F-5C60-4C2D-96AA-E8E14CA8110B}" destId="{F118942A-D66A-440C-A7B1-69E1FED134DE}" srcOrd="2" destOrd="0" parTransId="{45D28501-FCFB-4DB1-83C6-27D9C4C29DED}" sibTransId="{A5578EC1-E4B7-4A21-B252-6276F15D580A}"/>
    <dgm:cxn modelId="{B20A2F3B-EDC2-4D41-84AC-82A486D5B0E2}" srcId="{ABCE685F-5C60-4C2D-96AA-E8E14CA8110B}" destId="{0B5137D2-CC9D-4FB9-A13A-DD98C60EA07F}" srcOrd="5" destOrd="0" parTransId="{F7DCDCAF-A5CB-4344-B3A5-92040C6526F5}" sibTransId="{FED2ED0E-7F1C-4B92-9571-B37FE4AA9F3E}"/>
    <dgm:cxn modelId="{F03F313B-86A1-4D09-A8B0-B91B2247BC25}" type="presOf" srcId="{7E9941F3-7ECD-4E3F-9B54-2643856DB7D4}" destId="{A6B5260D-5BA0-48FA-9268-B04369A35F87}" srcOrd="0" destOrd="0" presId="urn:microsoft.com/office/officeart/2005/8/layout/bProcess4"/>
    <dgm:cxn modelId="{B89B585D-9C57-403F-9F54-5AD9B5D2A8E4}" type="presOf" srcId="{FED2ED0E-7F1C-4B92-9571-B37FE4AA9F3E}" destId="{B23682FC-1EF8-4DF4-B8D3-2164299FF0BE}" srcOrd="0" destOrd="0" presId="urn:microsoft.com/office/officeart/2005/8/layout/bProcess4"/>
    <dgm:cxn modelId="{BAAE765F-3581-46CC-9396-35C043BFCF35}" srcId="{ABCE685F-5C60-4C2D-96AA-E8E14CA8110B}" destId="{C0286894-5138-4B70-98A2-D719D858234A}" srcOrd="8" destOrd="0" parTransId="{A4757653-8353-452A-810C-588AE6265737}" sibTransId="{23CB21BD-D4F6-47BD-82A7-2B966D7277E0}"/>
    <dgm:cxn modelId="{3600EE41-C1CC-4F70-A9B3-94F79EE4CE6D}" type="presOf" srcId="{D39B56AC-F55E-485F-A3A5-6F947FAC0B8B}" destId="{B9EE4527-E70E-41BB-9291-32391798FF86}" srcOrd="0" destOrd="0" presId="urn:microsoft.com/office/officeart/2005/8/layout/bProcess4"/>
    <dgm:cxn modelId="{B50BD849-6E93-4417-B3AA-2B6E5B3A580A}" type="presOf" srcId="{E7737536-2E54-4F82-A71C-2F2A5D55E31D}" destId="{9C32C676-4F61-442D-9DCC-026678A2C681}" srcOrd="0" destOrd="0" presId="urn:microsoft.com/office/officeart/2005/8/layout/bProcess4"/>
    <dgm:cxn modelId="{F4D3D84B-4C4B-4470-9583-C4E41610096E}" srcId="{ABCE685F-5C60-4C2D-96AA-E8E14CA8110B}" destId="{1410AAE2-B290-4735-B3EF-B456DFE2B19C}" srcOrd="1" destOrd="0" parTransId="{2B947507-C620-49E0-A1D1-3CC7ED66721F}" sibTransId="{193645C8-4B45-44E8-A48E-0E5DE0970D1A}"/>
    <dgm:cxn modelId="{DD510F6F-CF56-47EC-8B42-B3EBE181B33E}" type="presOf" srcId="{39556574-69FD-46F2-AE59-D737DB5AB9DB}" destId="{96A837A4-3346-489C-9356-ADB1A6A1ED89}" srcOrd="0" destOrd="0" presId="urn:microsoft.com/office/officeart/2005/8/layout/bProcess4"/>
    <dgm:cxn modelId="{3E091F4F-2B8B-4C38-A08E-8082E8C33223}" type="presOf" srcId="{A5578EC1-E4B7-4A21-B252-6276F15D580A}" destId="{8C0A6A84-E768-44AA-B9F2-03F8CF8889A6}" srcOrd="0" destOrd="0" presId="urn:microsoft.com/office/officeart/2005/8/layout/bProcess4"/>
    <dgm:cxn modelId="{3A746158-C38C-4118-8FE2-D65AC571BA17}" type="presOf" srcId="{193645C8-4B45-44E8-A48E-0E5DE0970D1A}" destId="{F9500ADC-D4A0-4548-A7A0-7506E995BCCC}" srcOrd="0" destOrd="0" presId="urn:microsoft.com/office/officeart/2005/8/layout/bProcess4"/>
    <dgm:cxn modelId="{00B65B7C-0E09-46E9-8930-A13393EC094D}" type="presOf" srcId="{B5F80BF1-9B4B-4867-B8F8-91CE9D1BC93C}" destId="{DF71630C-E1A0-43AC-9325-F97F9E7CD57F}" srcOrd="0" destOrd="0" presId="urn:microsoft.com/office/officeart/2005/8/layout/bProcess4"/>
    <dgm:cxn modelId="{7505457D-B91C-44C4-9DB8-93D35B311D5E}" type="presOf" srcId="{F118942A-D66A-440C-A7B1-69E1FED134DE}" destId="{03718904-B63A-4421-B6CC-7CDDBA4068BD}" srcOrd="0" destOrd="0" presId="urn:microsoft.com/office/officeart/2005/8/layout/bProcess4"/>
    <dgm:cxn modelId="{53E31287-10AF-4FEE-B2EA-70C10FF3676E}" type="presOf" srcId="{0B5137D2-CC9D-4FB9-A13A-DD98C60EA07F}" destId="{D9641722-C4CE-40F9-B349-CD188AEEA77A}" srcOrd="0" destOrd="0" presId="urn:microsoft.com/office/officeart/2005/8/layout/bProcess4"/>
    <dgm:cxn modelId="{9E60C688-F3EF-4C47-B18C-5C7F5988C4F7}" srcId="{ABCE685F-5C60-4C2D-96AA-E8E14CA8110B}" destId="{8F3D8764-4405-40BB-9807-6C281C64B9D5}" srcOrd="0" destOrd="0" parTransId="{32D0EDBD-DDBF-4914-B06C-7BCE9A2CE483}" sibTransId="{E03C98D3-6C28-43ED-840B-D385C3FC6C55}"/>
    <dgm:cxn modelId="{27815990-6D34-49F8-905E-BCFD6C20DB59}" type="presOf" srcId="{C0286894-5138-4B70-98A2-D719D858234A}" destId="{18326BC8-1B2E-45E6-9EF2-5AEAABA13B22}" srcOrd="0" destOrd="0" presId="urn:microsoft.com/office/officeart/2005/8/layout/bProcess4"/>
    <dgm:cxn modelId="{5D94D8B9-9358-451F-88BA-0C3187653ED1}" type="presOf" srcId="{CF8EFBB5-9BC7-445D-A246-685C7A0EF778}" destId="{3D2F4D37-6F9B-4247-9337-BEDFEB915060}" srcOrd="0" destOrd="0" presId="urn:microsoft.com/office/officeart/2005/8/layout/bProcess4"/>
    <dgm:cxn modelId="{C5121EBA-0D6A-41FC-9DAF-1413EBBD56F0}" type="presOf" srcId="{C44E1D34-3C7F-49A8-8866-6FA67F9398D0}" destId="{C0A23C13-49FC-4A87-9E24-5C2AB588F32B}" srcOrd="0" destOrd="0" presId="urn:microsoft.com/office/officeart/2005/8/layout/bProcess4"/>
    <dgm:cxn modelId="{9B11CCBA-3F6F-4D9F-86EB-1BC98026E4E7}" srcId="{ABCE685F-5C60-4C2D-96AA-E8E14CA8110B}" destId="{E7737536-2E54-4F82-A71C-2F2A5D55E31D}" srcOrd="4" destOrd="0" parTransId="{C06195D6-F266-49CD-B5D9-D73A6A4D6690}" sibTransId="{7E9941F3-7ECD-4E3F-9B54-2643856DB7D4}"/>
    <dgm:cxn modelId="{C69DBEC2-DD71-432D-875C-4401D616E097}" type="presOf" srcId="{8F3D8764-4405-40BB-9807-6C281C64B9D5}" destId="{8A9989BF-D157-45C3-BCAE-97512785AACA}" srcOrd="0" destOrd="0" presId="urn:microsoft.com/office/officeart/2005/8/layout/bProcess4"/>
    <dgm:cxn modelId="{BB5A80E4-F1F8-479F-AFAA-5D4B10413E2E}" type="presOf" srcId="{85021FA1-429C-45DE-8543-DBFF826213AB}" destId="{93E5CE59-4897-43FE-85D2-D78D0610FD25}" srcOrd="0" destOrd="0" presId="urn:microsoft.com/office/officeart/2005/8/layout/bProcess4"/>
    <dgm:cxn modelId="{8C6DE9F8-E21E-4836-B93A-26E094874CA9}" type="presOf" srcId="{ABCE685F-5C60-4C2D-96AA-E8E14CA8110B}" destId="{8ADBBC89-6076-499D-9DFF-861F387855A9}" srcOrd="0" destOrd="0" presId="urn:microsoft.com/office/officeart/2005/8/layout/bProcess4"/>
    <dgm:cxn modelId="{E7AF5265-D2D0-4F49-9BC0-FFF9A3349005}" type="presParOf" srcId="{8ADBBC89-6076-499D-9DFF-861F387855A9}" destId="{3E70754B-CD05-44AE-80E9-8A164C392421}" srcOrd="0" destOrd="0" presId="urn:microsoft.com/office/officeart/2005/8/layout/bProcess4"/>
    <dgm:cxn modelId="{E7CC8B9E-DCDB-4AD4-ABF3-A173F494FB2A}" type="presParOf" srcId="{3E70754B-CD05-44AE-80E9-8A164C392421}" destId="{0DC5CC7E-19C0-48B6-AD14-570E251989D5}" srcOrd="0" destOrd="0" presId="urn:microsoft.com/office/officeart/2005/8/layout/bProcess4"/>
    <dgm:cxn modelId="{B47316E9-F9F1-468F-8A44-663E2465D58A}" type="presParOf" srcId="{3E70754B-CD05-44AE-80E9-8A164C392421}" destId="{8A9989BF-D157-45C3-BCAE-97512785AACA}" srcOrd="1" destOrd="0" presId="urn:microsoft.com/office/officeart/2005/8/layout/bProcess4"/>
    <dgm:cxn modelId="{CEC24B1B-EFBB-4942-BA1C-240CB7237DB4}" type="presParOf" srcId="{8ADBBC89-6076-499D-9DFF-861F387855A9}" destId="{582E175E-70AC-4F1E-9CDE-18F2BC068C94}" srcOrd="1" destOrd="0" presId="urn:microsoft.com/office/officeart/2005/8/layout/bProcess4"/>
    <dgm:cxn modelId="{EB931220-90E7-482B-BCE9-474FCC3558A8}" type="presParOf" srcId="{8ADBBC89-6076-499D-9DFF-861F387855A9}" destId="{E154B268-993F-4D04-89CF-C25DC88163E3}" srcOrd="2" destOrd="0" presId="urn:microsoft.com/office/officeart/2005/8/layout/bProcess4"/>
    <dgm:cxn modelId="{33C96139-0EA0-4659-A5AF-B4E93800C059}" type="presParOf" srcId="{E154B268-993F-4D04-89CF-C25DC88163E3}" destId="{EA9576D3-4BED-4723-88BF-509332846FA6}" srcOrd="0" destOrd="0" presId="urn:microsoft.com/office/officeart/2005/8/layout/bProcess4"/>
    <dgm:cxn modelId="{BDBCBB87-01C2-4484-A9D2-719D1DC3DBB8}" type="presParOf" srcId="{E154B268-993F-4D04-89CF-C25DC88163E3}" destId="{7461C53D-6730-4411-9345-DB53B97E4372}" srcOrd="1" destOrd="0" presId="urn:microsoft.com/office/officeart/2005/8/layout/bProcess4"/>
    <dgm:cxn modelId="{99BA9C0E-DE08-4EB2-B46D-80472721BB18}" type="presParOf" srcId="{8ADBBC89-6076-499D-9DFF-861F387855A9}" destId="{F9500ADC-D4A0-4548-A7A0-7506E995BCCC}" srcOrd="3" destOrd="0" presId="urn:microsoft.com/office/officeart/2005/8/layout/bProcess4"/>
    <dgm:cxn modelId="{7157159B-6C09-479A-AE49-92C9A4E8FDD6}" type="presParOf" srcId="{8ADBBC89-6076-499D-9DFF-861F387855A9}" destId="{559F632A-E219-4801-A747-C457BAA6CBA1}" srcOrd="4" destOrd="0" presId="urn:microsoft.com/office/officeart/2005/8/layout/bProcess4"/>
    <dgm:cxn modelId="{53E78041-948F-48EE-A56A-E72A932A66BA}" type="presParOf" srcId="{559F632A-E219-4801-A747-C457BAA6CBA1}" destId="{822CD2B5-4F6F-48D1-9448-334F2B18BF58}" srcOrd="0" destOrd="0" presId="urn:microsoft.com/office/officeart/2005/8/layout/bProcess4"/>
    <dgm:cxn modelId="{15F12D3F-943A-4D95-9153-5129C0FDE8A9}" type="presParOf" srcId="{559F632A-E219-4801-A747-C457BAA6CBA1}" destId="{03718904-B63A-4421-B6CC-7CDDBA4068BD}" srcOrd="1" destOrd="0" presId="urn:microsoft.com/office/officeart/2005/8/layout/bProcess4"/>
    <dgm:cxn modelId="{C913F1D2-1BE9-4099-A077-4B94C78A3FCA}" type="presParOf" srcId="{8ADBBC89-6076-499D-9DFF-861F387855A9}" destId="{8C0A6A84-E768-44AA-B9F2-03F8CF8889A6}" srcOrd="5" destOrd="0" presId="urn:microsoft.com/office/officeart/2005/8/layout/bProcess4"/>
    <dgm:cxn modelId="{DA0A316D-CE40-4075-894A-68F82B2DCD27}" type="presParOf" srcId="{8ADBBC89-6076-499D-9DFF-861F387855A9}" destId="{9A4E9EFC-239E-4085-9A7A-FE4DF25800CC}" srcOrd="6" destOrd="0" presId="urn:microsoft.com/office/officeart/2005/8/layout/bProcess4"/>
    <dgm:cxn modelId="{5C8A4154-E4D7-452C-B4CA-5D120D796250}" type="presParOf" srcId="{9A4E9EFC-239E-4085-9A7A-FE4DF25800CC}" destId="{EF43ED32-E040-43A2-BF58-36C449FBA8D7}" srcOrd="0" destOrd="0" presId="urn:microsoft.com/office/officeart/2005/8/layout/bProcess4"/>
    <dgm:cxn modelId="{8ABF9681-AC3A-4211-9D58-9F8370CA5921}" type="presParOf" srcId="{9A4E9EFC-239E-4085-9A7A-FE4DF25800CC}" destId="{DF71630C-E1A0-43AC-9325-F97F9E7CD57F}" srcOrd="1" destOrd="0" presId="urn:microsoft.com/office/officeart/2005/8/layout/bProcess4"/>
    <dgm:cxn modelId="{F125F047-0E05-4EE6-A95B-22E8ED885F2A}" type="presParOf" srcId="{8ADBBC89-6076-499D-9DFF-861F387855A9}" destId="{96A837A4-3346-489C-9356-ADB1A6A1ED89}" srcOrd="7" destOrd="0" presId="urn:microsoft.com/office/officeart/2005/8/layout/bProcess4"/>
    <dgm:cxn modelId="{13F032B5-EB4E-41FB-813F-6D821DBF5842}" type="presParOf" srcId="{8ADBBC89-6076-499D-9DFF-861F387855A9}" destId="{3D2B95EF-7285-4907-9F73-027972640906}" srcOrd="8" destOrd="0" presId="urn:microsoft.com/office/officeart/2005/8/layout/bProcess4"/>
    <dgm:cxn modelId="{128C5CCF-D14B-480D-885F-40B7FCF67F9D}" type="presParOf" srcId="{3D2B95EF-7285-4907-9F73-027972640906}" destId="{ECA107CD-CC2F-4F4E-8E39-FBF388C1E85D}" srcOrd="0" destOrd="0" presId="urn:microsoft.com/office/officeart/2005/8/layout/bProcess4"/>
    <dgm:cxn modelId="{E81C6E3B-DF42-45ED-869C-FB47E7001E6A}" type="presParOf" srcId="{3D2B95EF-7285-4907-9F73-027972640906}" destId="{9C32C676-4F61-442D-9DCC-026678A2C681}" srcOrd="1" destOrd="0" presId="urn:microsoft.com/office/officeart/2005/8/layout/bProcess4"/>
    <dgm:cxn modelId="{AFDB2640-9550-4312-9F15-D63D2231CD8F}" type="presParOf" srcId="{8ADBBC89-6076-499D-9DFF-861F387855A9}" destId="{A6B5260D-5BA0-48FA-9268-B04369A35F87}" srcOrd="9" destOrd="0" presId="urn:microsoft.com/office/officeart/2005/8/layout/bProcess4"/>
    <dgm:cxn modelId="{6E57B1D0-A6AE-46C5-B852-05308A404244}" type="presParOf" srcId="{8ADBBC89-6076-499D-9DFF-861F387855A9}" destId="{75EDFBF7-8F6C-496D-B536-6B4BA2E2D26F}" srcOrd="10" destOrd="0" presId="urn:microsoft.com/office/officeart/2005/8/layout/bProcess4"/>
    <dgm:cxn modelId="{A4E6E168-DCCA-4A29-8E21-FD285EE46940}" type="presParOf" srcId="{75EDFBF7-8F6C-496D-B536-6B4BA2E2D26F}" destId="{0B839BC0-16B2-499E-BE9D-117754F0960C}" srcOrd="0" destOrd="0" presId="urn:microsoft.com/office/officeart/2005/8/layout/bProcess4"/>
    <dgm:cxn modelId="{F7B7F286-A2C8-4485-97C5-B31EC3F29CF4}" type="presParOf" srcId="{75EDFBF7-8F6C-496D-B536-6B4BA2E2D26F}" destId="{D9641722-C4CE-40F9-B349-CD188AEEA77A}" srcOrd="1" destOrd="0" presId="urn:microsoft.com/office/officeart/2005/8/layout/bProcess4"/>
    <dgm:cxn modelId="{5C2DDD0B-5DB4-4BF0-B601-08A4BD189BD9}" type="presParOf" srcId="{8ADBBC89-6076-499D-9DFF-861F387855A9}" destId="{B23682FC-1EF8-4DF4-B8D3-2164299FF0BE}" srcOrd="11" destOrd="0" presId="urn:microsoft.com/office/officeart/2005/8/layout/bProcess4"/>
    <dgm:cxn modelId="{B9E791E3-8D4B-44DE-A70E-4BB1C02146DB}" type="presParOf" srcId="{8ADBBC89-6076-499D-9DFF-861F387855A9}" destId="{68EE4CE4-B21B-4FBB-91E3-B117FF04F407}" srcOrd="12" destOrd="0" presId="urn:microsoft.com/office/officeart/2005/8/layout/bProcess4"/>
    <dgm:cxn modelId="{3C9EAA15-4847-4B63-BC1E-8AEE36B66FF1}" type="presParOf" srcId="{68EE4CE4-B21B-4FBB-91E3-B117FF04F407}" destId="{F5DB8A75-3365-4AB8-896E-7454F2530A8D}" srcOrd="0" destOrd="0" presId="urn:microsoft.com/office/officeart/2005/8/layout/bProcess4"/>
    <dgm:cxn modelId="{BA695D0F-D6A5-4E19-86CC-CB9B7B1A8C7D}" type="presParOf" srcId="{68EE4CE4-B21B-4FBB-91E3-B117FF04F407}" destId="{93E5CE59-4897-43FE-85D2-D78D0610FD25}" srcOrd="1" destOrd="0" presId="urn:microsoft.com/office/officeart/2005/8/layout/bProcess4"/>
    <dgm:cxn modelId="{4CB137B9-4018-4231-966A-04357790B1A3}" type="presParOf" srcId="{8ADBBC89-6076-499D-9DFF-861F387855A9}" destId="{C0A23C13-49FC-4A87-9E24-5C2AB588F32B}" srcOrd="13" destOrd="0" presId="urn:microsoft.com/office/officeart/2005/8/layout/bProcess4"/>
    <dgm:cxn modelId="{26909102-DA27-4F8F-AEDF-050CC99A56FB}" type="presParOf" srcId="{8ADBBC89-6076-499D-9DFF-861F387855A9}" destId="{D28B8DE4-C14E-4FFE-963A-64ADB5EBF3C5}" srcOrd="14" destOrd="0" presId="urn:microsoft.com/office/officeart/2005/8/layout/bProcess4"/>
    <dgm:cxn modelId="{127B020A-4B53-437F-ACC4-46907681CC83}" type="presParOf" srcId="{D28B8DE4-C14E-4FFE-963A-64ADB5EBF3C5}" destId="{DC0D79EF-0C82-4AE8-B331-51126189A435}" srcOrd="0" destOrd="0" presId="urn:microsoft.com/office/officeart/2005/8/layout/bProcess4"/>
    <dgm:cxn modelId="{F6C67C7B-3894-4188-9AED-35F51BAB3C37}" type="presParOf" srcId="{D28B8DE4-C14E-4FFE-963A-64ADB5EBF3C5}" destId="{B9EE4527-E70E-41BB-9291-32391798FF86}" srcOrd="1" destOrd="0" presId="urn:microsoft.com/office/officeart/2005/8/layout/bProcess4"/>
    <dgm:cxn modelId="{E5654941-EAF2-4045-B3DF-FA0014312C7D}" type="presParOf" srcId="{8ADBBC89-6076-499D-9DFF-861F387855A9}" destId="{3D2F4D37-6F9B-4247-9337-BEDFEB915060}" srcOrd="15" destOrd="0" presId="urn:microsoft.com/office/officeart/2005/8/layout/bProcess4"/>
    <dgm:cxn modelId="{8EA60D25-6A12-4643-8195-77C89659A39A}" type="presParOf" srcId="{8ADBBC89-6076-499D-9DFF-861F387855A9}" destId="{7AA00ADD-5BEA-4925-BA03-507E07F82670}" srcOrd="16" destOrd="0" presId="urn:microsoft.com/office/officeart/2005/8/layout/bProcess4"/>
    <dgm:cxn modelId="{A3A89A97-2BE8-4BE0-8D83-0E24ED515ADF}" type="presParOf" srcId="{7AA00ADD-5BEA-4925-BA03-507E07F82670}" destId="{4F6078A1-EBA1-4604-912F-A5DB5F688D2C}" srcOrd="0" destOrd="0" presId="urn:microsoft.com/office/officeart/2005/8/layout/bProcess4"/>
    <dgm:cxn modelId="{D7A8963D-E523-4341-ADDF-C7A9DD96B291}" type="presParOf" srcId="{7AA00ADD-5BEA-4925-BA03-507E07F82670}" destId="{18326BC8-1B2E-45E6-9EF2-5AEAABA13B22}"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3A7683-00AE-4DC4-A74F-3DB06B8D3148}"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AC0A331E-BEE6-499C-A8BA-CE33319F66AC}">
      <dgm:prSet phldrT="[Text]" custT="1"/>
      <dgm:spPr/>
      <dgm:t>
        <a:bodyPr/>
        <a:lstStyle/>
        <a:p>
          <a:r>
            <a:rPr lang="en-US" sz="1400" b="1" dirty="0"/>
            <a:t>Student / Mentor Team</a:t>
          </a:r>
        </a:p>
      </dgm:t>
    </dgm:pt>
    <dgm:pt modelId="{20D9DB0C-A570-4A5B-9C91-9B4066F003CA}" type="parTrans" cxnId="{53F555A8-8FBB-4113-8441-B59D44DEC45B}">
      <dgm:prSet/>
      <dgm:spPr/>
      <dgm:t>
        <a:bodyPr/>
        <a:lstStyle/>
        <a:p>
          <a:endParaRPr lang="en-US" sz="2000"/>
        </a:p>
      </dgm:t>
    </dgm:pt>
    <dgm:pt modelId="{2766AF14-2057-4672-A166-5DDC6B3C28B6}" type="sibTrans" cxnId="{53F555A8-8FBB-4113-8441-B59D44DEC45B}">
      <dgm:prSet/>
      <dgm:spPr/>
      <dgm:t>
        <a:bodyPr/>
        <a:lstStyle/>
        <a:p>
          <a:endParaRPr lang="en-US" sz="2000"/>
        </a:p>
      </dgm:t>
    </dgm:pt>
    <dgm:pt modelId="{36CE8175-E31F-4ECF-961A-01CC4D48C114}">
      <dgm:prSet phldrT="[Text]" custT="1"/>
      <dgm:spPr/>
      <dgm:t>
        <a:bodyPr/>
        <a:lstStyle/>
        <a:p>
          <a:r>
            <a:rPr lang="en-US" sz="1200" b="1" dirty="0"/>
            <a:t>Departments &amp; Centers</a:t>
          </a:r>
        </a:p>
        <a:p>
          <a:r>
            <a:rPr lang="en-US" sz="1200" b="1" dirty="0"/>
            <a:t>UPHS</a:t>
          </a:r>
        </a:p>
      </dgm:t>
    </dgm:pt>
    <dgm:pt modelId="{3C28843B-8477-4F6C-80D0-86D5E9E75634}" type="parTrans" cxnId="{067E9DDD-7329-49CC-A56A-B3B877E36BEC}">
      <dgm:prSet custT="1"/>
      <dgm:spPr/>
      <dgm:t>
        <a:bodyPr/>
        <a:lstStyle/>
        <a:p>
          <a:endParaRPr lang="en-US" sz="3600"/>
        </a:p>
      </dgm:t>
    </dgm:pt>
    <dgm:pt modelId="{61C133F9-5E1A-41DF-A44A-483AAFA510BE}" type="sibTrans" cxnId="{067E9DDD-7329-49CC-A56A-B3B877E36BEC}">
      <dgm:prSet/>
      <dgm:spPr/>
      <dgm:t>
        <a:bodyPr/>
        <a:lstStyle/>
        <a:p>
          <a:endParaRPr lang="en-US" sz="2000"/>
        </a:p>
      </dgm:t>
    </dgm:pt>
    <dgm:pt modelId="{EBDDA567-6792-4BFD-94B2-5F00B095A1B0}">
      <dgm:prSet phldrT="[Text]" custT="1"/>
      <dgm:spPr/>
      <dgm:t>
        <a:bodyPr/>
        <a:lstStyle/>
        <a:p>
          <a:r>
            <a:rPr lang="en-US" sz="1400" b="1" dirty="0"/>
            <a:t>Office of Research Services</a:t>
          </a:r>
        </a:p>
      </dgm:t>
    </dgm:pt>
    <dgm:pt modelId="{3E9732CA-BC58-4905-BC37-B0C15AEC6E69}" type="parTrans" cxnId="{2D90F644-08E3-4783-ADA9-A0C4D1503BC7}">
      <dgm:prSet custT="1"/>
      <dgm:spPr/>
      <dgm:t>
        <a:bodyPr/>
        <a:lstStyle/>
        <a:p>
          <a:endParaRPr lang="en-US" sz="3600"/>
        </a:p>
      </dgm:t>
    </dgm:pt>
    <dgm:pt modelId="{44E8F54A-82BC-4735-BDDE-DAE316BFF3DB}" type="sibTrans" cxnId="{2D90F644-08E3-4783-ADA9-A0C4D1503BC7}">
      <dgm:prSet/>
      <dgm:spPr/>
      <dgm:t>
        <a:bodyPr/>
        <a:lstStyle/>
        <a:p>
          <a:endParaRPr lang="en-US" sz="2000"/>
        </a:p>
      </dgm:t>
    </dgm:pt>
    <dgm:pt modelId="{C3773FC0-F6BD-4EC7-BD26-48F59CD9A02E}">
      <dgm:prSet phldrT="[Text]" custT="1"/>
      <dgm:spPr/>
      <dgm:t>
        <a:bodyPr/>
        <a:lstStyle/>
        <a:p>
          <a:r>
            <a:rPr lang="en-US" sz="1600" b="1" dirty="0"/>
            <a:t>Office of Clinical Research</a:t>
          </a:r>
        </a:p>
      </dgm:t>
    </dgm:pt>
    <dgm:pt modelId="{FCFD2610-C38A-4322-B30C-3E5B516BDD13}" type="parTrans" cxnId="{E872114E-2AC9-48C9-B7F7-59DC9B26BDF1}">
      <dgm:prSet custT="1"/>
      <dgm:spPr/>
      <dgm:t>
        <a:bodyPr/>
        <a:lstStyle/>
        <a:p>
          <a:endParaRPr lang="en-US" sz="3600"/>
        </a:p>
      </dgm:t>
    </dgm:pt>
    <dgm:pt modelId="{078E6B0A-B8FD-410E-9976-E5CE3763D5ED}" type="sibTrans" cxnId="{E872114E-2AC9-48C9-B7F7-59DC9B26BDF1}">
      <dgm:prSet/>
      <dgm:spPr/>
      <dgm:t>
        <a:bodyPr/>
        <a:lstStyle/>
        <a:p>
          <a:endParaRPr lang="en-US" sz="2000"/>
        </a:p>
      </dgm:t>
    </dgm:pt>
    <dgm:pt modelId="{655D1CA5-8F00-4842-88B5-078ACFE6565D}">
      <dgm:prSet phldrT="[Text]" custT="1"/>
      <dgm:spPr/>
      <dgm:t>
        <a:bodyPr/>
        <a:lstStyle/>
        <a:p>
          <a:r>
            <a:rPr lang="en-US" sz="1400" b="1" dirty="0"/>
            <a:t>Institutional Review Board</a:t>
          </a:r>
        </a:p>
      </dgm:t>
    </dgm:pt>
    <dgm:pt modelId="{E1271E5F-40FF-435C-8945-688C343C5CE6}" type="parTrans" cxnId="{9995DA5D-E616-4050-B8E2-3C2107C7AF9F}">
      <dgm:prSet custT="1"/>
      <dgm:spPr/>
      <dgm:t>
        <a:bodyPr/>
        <a:lstStyle/>
        <a:p>
          <a:endParaRPr lang="en-US" sz="3600"/>
        </a:p>
      </dgm:t>
    </dgm:pt>
    <dgm:pt modelId="{5FEF5F29-06CD-4F8E-ADCA-C6A2FE07CBAC}" type="sibTrans" cxnId="{9995DA5D-E616-4050-B8E2-3C2107C7AF9F}">
      <dgm:prSet/>
      <dgm:spPr/>
      <dgm:t>
        <a:bodyPr/>
        <a:lstStyle/>
        <a:p>
          <a:endParaRPr lang="en-US" sz="2000"/>
        </a:p>
      </dgm:t>
    </dgm:pt>
    <dgm:pt modelId="{E53A0BB8-9018-4BD8-BF30-5F81E455AD0E}" type="pres">
      <dgm:prSet presAssocID="{0F3A7683-00AE-4DC4-A74F-3DB06B8D3148}" presName="Name0" presStyleCnt="0">
        <dgm:presLayoutVars>
          <dgm:chMax val="1"/>
          <dgm:dir/>
          <dgm:animLvl val="ctr"/>
          <dgm:resizeHandles val="exact"/>
        </dgm:presLayoutVars>
      </dgm:prSet>
      <dgm:spPr/>
    </dgm:pt>
    <dgm:pt modelId="{11B6B54C-79E9-4F0D-874C-9DB07790B1E6}" type="pres">
      <dgm:prSet presAssocID="{AC0A331E-BEE6-499C-A8BA-CE33319F66AC}" presName="centerShape" presStyleLbl="node0" presStyleIdx="0" presStyleCnt="1"/>
      <dgm:spPr/>
    </dgm:pt>
    <dgm:pt modelId="{65EF3842-E2BA-4D44-8D91-CEEEC6C818F0}" type="pres">
      <dgm:prSet presAssocID="{3C28843B-8477-4F6C-80D0-86D5E9E75634}" presName="parTrans" presStyleLbl="sibTrans2D1" presStyleIdx="0" presStyleCnt="4"/>
      <dgm:spPr/>
    </dgm:pt>
    <dgm:pt modelId="{61A3547E-22C8-4F60-8CF7-3772D77BC63F}" type="pres">
      <dgm:prSet presAssocID="{3C28843B-8477-4F6C-80D0-86D5E9E75634}" presName="connectorText" presStyleLbl="sibTrans2D1" presStyleIdx="0" presStyleCnt="4"/>
      <dgm:spPr/>
    </dgm:pt>
    <dgm:pt modelId="{9D64A287-C72B-4AB2-94A5-566C023D9A4E}" type="pres">
      <dgm:prSet presAssocID="{36CE8175-E31F-4ECF-961A-01CC4D48C114}" presName="node" presStyleLbl="node1" presStyleIdx="0" presStyleCnt="4" custScaleX="98712" custScaleY="97626">
        <dgm:presLayoutVars>
          <dgm:bulletEnabled val="1"/>
        </dgm:presLayoutVars>
      </dgm:prSet>
      <dgm:spPr/>
    </dgm:pt>
    <dgm:pt modelId="{05234C5A-764A-409C-8D7A-D92038E541BA}" type="pres">
      <dgm:prSet presAssocID="{3E9732CA-BC58-4905-BC37-B0C15AEC6E69}" presName="parTrans" presStyleLbl="sibTrans2D1" presStyleIdx="1" presStyleCnt="4"/>
      <dgm:spPr/>
    </dgm:pt>
    <dgm:pt modelId="{EAD885FF-FE12-476B-9F2F-AA5560AE6716}" type="pres">
      <dgm:prSet presAssocID="{3E9732CA-BC58-4905-BC37-B0C15AEC6E69}" presName="connectorText" presStyleLbl="sibTrans2D1" presStyleIdx="1" presStyleCnt="4"/>
      <dgm:spPr/>
    </dgm:pt>
    <dgm:pt modelId="{287D4273-099B-442B-9B9F-BB21DD9B3028}" type="pres">
      <dgm:prSet presAssocID="{EBDDA567-6792-4BFD-94B2-5F00B095A1B0}" presName="node" presStyleLbl="node1" presStyleIdx="1" presStyleCnt="4">
        <dgm:presLayoutVars>
          <dgm:bulletEnabled val="1"/>
        </dgm:presLayoutVars>
      </dgm:prSet>
      <dgm:spPr/>
    </dgm:pt>
    <dgm:pt modelId="{12CFC2E1-2634-4ED9-B04C-371536B934B4}" type="pres">
      <dgm:prSet presAssocID="{FCFD2610-C38A-4322-B30C-3E5B516BDD13}" presName="parTrans" presStyleLbl="sibTrans2D1" presStyleIdx="2" presStyleCnt="4"/>
      <dgm:spPr/>
    </dgm:pt>
    <dgm:pt modelId="{6E6B53BD-BB67-4C23-B7C2-4444BB0BB4E2}" type="pres">
      <dgm:prSet presAssocID="{FCFD2610-C38A-4322-B30C-3E5B516BDD13}" presName="connectorText" presStyleLbl="sibTrans2D1" presStyleIdx="2" presStyleCnt="4"/>
      <dgm:spPr/>
    </dgm:pt>
    <dgm:pt modelId="{852D29BA-20C8-42E2-861E-8F4BB8605DA9}" type="pres">
      <dgm:prSet presAssocID="{C3773FC0-F6BD-4EC7-BD26-48F59CD9A02E}" presName="node" presStyleLbl="node1" presStyleIdx="2" presStyleCnt="4">
        <dgm:presLayoutVars>
          <dgm:bulletEnabled val="1"/>
        </dgm:presLayoutVars>
      </dgm:prSet>
      <dgm:spPr/>
    </dgm:pt>
    <dgm:pt modelId="{0B9601F5-80F9-4F14-8865-176C24259756}" type="pres">
      <dgm:prSet presAssocID="{E1271E5F-40FF-435C-8945-688C343C5CE6}" presName="parTrans" presStyleLbl="sibTrans2D1" presStyleIdx="3" presStyleCnt="4"/>
      <dgm:spPr/>
    </dgm:pt>
    <dgm:pt modelId="{79CBF9D8-4F23-426A-9ECC-C178300BADA2}" type="pres">
      <dgm:prSet presAssocID="{E1271E5F-40FF-435C-8945-688C343C5CE6}" presName="connectorText" presStyleLbl="sibTrans2D1" presStyleIdx="3" presStyleCnt="4"/>
      <dgm:spPr/>
    </dgm:pt>
    <dgm:pt modelId="{64B184BF-0BDA-44DE-80DD-B23B97E46720}" type="pres">
      <dgm:prSet presAssocID="{655D1CA5-8F00-4842-88B5-078ACFE6565D}" presName="node" presStyleLbl="node1" presStyleIdx="3" presStyleCnt="4">
        <dgm:presLayoutVars>
          <dgm:bulletEnabled val="1"/>
        </dgm:presLayoutVars>
      </dgm:prSet>
      <dgm:spPr/>
    </dgm:pt>
  </dgm:ptLst>
  <dgm:cxnLst>
    <dgm:cxn modelId="{63193A00-28FC-42D7-974A-2F1A9966E613}" type="presOf" srcId="{3C28843B-8477-4F6C-80D0-86D5E9E75634}" destId="{65EF3842-E2BA-4D44-8D91-CEEEC6C818F0}" srcOrd="0" destOrd="0" presId="urn:microsoft.com/office/officeart/2005/8/layout/radial5"/>
    <dgm:cxn modelId="{3F52690D-D462-472B-B422-9B062232A04B}" type="presOf" srcId="{0F3A7683-00AE-4DC4-A74F-3DB06B8D3148}" destId="{E53A0BB8-9018-4BD8-BF30-5F81E455AD0E}" srcOrd="0" destOrd="0" presId="urn:microsoft.com/office/officeart/2005/8/layout/radial5"/>
    <dgm:cxn modelId="{C2AC9E1E-763D-4BAB-A911-1650B20F37ED}" type="presOf" srcId="{3E9732CA-BC58-4905-BC37-B0C15AEC6E69}" destId="{05234C5A-764A-409C-8D7A-D92038E541BA}" srcOrd="0" destOrd="0" presId="urn:microsoft.com/office/officeart/2005/8/layout/radial5"/>
    <dgm:cxn modelId="{28EAB222-307D-4DB5-9FF3-18D24D5A2C6A}" type="presOf" srcId="{FCFD2610-C38A-4322-B30C-3E5B516BDD13}" destId="{6E6B53BD-BB67-4C23-B7C2-4444BB0BB4E2}" srcOrd="1" destOrd="0" presId="urn:microsoft.com/office/officeart/2005/8/layout/radial5"/>
    <dgm:cxn modelId="{0464E524-5624-4510-B30C-5AAB36ACF22D}" type="presOf" srcId="{36CE8175-E31F-4ECF-961A-01CC4D48C114}" destId="{9D64A287-C72B-4AB2-94A5-566C023D9A4E}" srcOrd="0" destOrd="0" presId="urn:microsoft.com/office/officeart/2005/8/layout/radial5"/>
    <dgm:cxn modelId="{9995DA5D-E616-4050-B8E2-3C2107C7AF9F}" srcId="{AC0A331E-BEE6-499C-A8BA-CE33319F66AC}" destId="{655D1CA5-8F00-4842-88B5-078ACFE6565D}" srcOrd="3" destOrd="0" parTransId="{E1271E5F-40FF-435C-8945-688C343C5CE6}" sibTransId="{5FEF5F29-06CD-4F8E-ADCA-C6A2FE07CBAC}"/>
    <dgm:cxn modelId="{2D90F644-08E3-4783-ADA9-A0C4D1503BC7}" srcId="{AC0A331E-BEE6-499C-A8BA-CE33319F66AC}" destId="{EBDDA567-6792-4BFD-94B2-5F00B095A1B0}" srcOrd="1" destOrd="0" parTransId="{3E9732CA-BC58-4905-BC37-B0C15AEC6E69}" sibTransId="{44E8F54A-82BC-4735-BDDE-DAE316BFF3DB}"/>
    <dgm:cxn modelId="{A537E268-B2FB-406A-8BCC-6FF6A31388D2}" type="presOf" srcId="{EBDDA567-6792-4BFD-94B2-5F00B095A1B0}" destId="{287D4273-099B-442B-9B9F-BB21DD9B3028}" srcOrd="0" destOrd="0" presId="urn:microsoft.com/office/officeart/2005/8/layout/radial5"/>
    <dgm:cxn modelId="{E872114E-2AC9-48C9-B7F7-59DC9B26BDF1}" srcId="{AC0A331E-BEE6-499C-A8BA-CE33319F66AC}" destId="{C3773FC0-F6BD-4EC7-BD26-48F59CD9A02E}" srcOrd="2" destOrd="0" parTransId="{FCFD2610-C38A-4322-B30C-3E5B516BDD13}" sibTransId="{078E6B0A-B8FD-410E-9976-E5CE3763D5ED}"/>
    <dgm:cxn modelId="{6E38D871-241A-4F49-BF50-1060C3B2EBF6}" type="presOf" srcId="{E1271E5F-40FF-435C-8945-688C343C5CE6}" destId="{0B9601F5-80F9-4F14-8865-176C24259756}" srcOrd="0" destOrd="0" presId="urn:microsoft.com/office/officeart/2005/8/layout/radial5"/>
    <dgm:cxn modelId="{117E7791-31AC-43EF-9CCF-36CB5E7FD502}" type="presOf" srcId="{3E9732CA-BC58-4905-BC37-B0C15AEC6E69}" destId="{EAD885FF-FE12-476B-9F2F-AA5560AE6716}" srcOrd="1" destOrd="0" presId="urn:microsoft.com/office/officeart/2005/8/layout/radial5"/>
    <dgm:cxn modelId="{B7A2E598-78DC-4A25-ADDF-DA434EFB7C7D}" type="presOf" srcId="{655D1CA5-8F00-4842-88B5-078ACFE6565D}" destId="{64B184BF-0BDA-44DE-80DD-B23B97E46720}" srcOrd="0" destOrd="0" presId="urn:microsoft.com/office/officeart/2005/8/layout/radial5"/>
    <dgm:cxn modelId="{645FA299-001F-40B4-89A4-508E660A7A39}" type="presOf" srcId="{FCFD2610-C38A-4322-B30C-3E5B516BDD13}" destId="{12CFC2E1-2634-4ED9-B04C-371536B934B4}" srcOrd="0" destOrd="0" presId="urn:microsoft.com/office/officeart/2005/8/layout/radial5"/>
    <dgm:cxn modelId="{F48D369B-B81A-40A4-9A35-6E48A83D3F1C}" type="presOf" srcId="{AC0A331E-BEE6-499C-A8BA-CE33319F66AC}" destId="{11B6B54C-79E9-4F0D-874C-9DB07790B1E6}" srcOrd="0" destOrd="0" presId="urn:microsoft.com/office/officeart/2005/8/layout/radial5"/>
    <dgm:cxn modelId="{A7C53BA4-CF11-42F5-9176-1E380E8E98B6}" type="presOf" srcId="{3C28843B-8477-4F6C-80D0-86D5E9E75634}" destId="{61A3547E-22C8-4F60-8CF7-3772D77BC63F}" srcOrd="1" destOrd="0" presId="urn:microsoft.com/office/officeart/2005/8/layout/radial5"/>
    <dgm:cxn modelId="{330B47A6-0E1F-45C1-BBF2-2E14017B6B84}" type="presOf" srcId="{E1271E5F-40FF-435C-8945-688C343C5CE6}" destId="{79CBF9D8-4F23-426A-9ECC-C178300BADA2}" srcOrd="1" destOrd="0" presId="urn:microsoft.com/office/officeart/2005/8/layout/radial5"/>
    <dgm:cxn modelId="{53F555A8-8FBB-4113-8441-B59D44DEC45B}" srcId="{0F3A7683-00AE-4DC4-A74F-3DB06B8D3148}" destId="{AC0A331E-BEE6-499C-A8BA-CE33319F66AC}" srcOrd="0" destOrd="0" parTransId="{20D9DB0C-A570-4A5B-9C91-9B4066F003CA}" sibTransId="{2766AF14-2057-4672-A166-5DDC6B3C28B6}"/>
    <dgm:cxn modelId="{67A439DB-8ABF-49FE-A7DF-CDDA70D329DA}" type="presOf" srcId="{C3773FC0-F6BD-4EC7-BD26-48F59CD9A02E}" destId="{852D29BA-20C8-42E2-861E-8F4BB8605DA9}" srcOrd="0" destOrd="0" presId="urn:microsoft.com/office/officeart/2005/8/layout/radial5"/>
    <dgm:cxn modelId="{067E9DDD-7329-49CC-A56A-B3B877E36BEC}" srcId="{AC0A331E-BEE6-499C-A8BA-CE33319F66AC}" destId="{36CE8175-E31F-4ECF-961A-01CC4D48C114}" srcOrd="0" destOrd="0" parTransId="{3C28843B-8477-4F6C-80D0-86D5E9E75634}" sibTransId="{61C133F9-5E1A-41DF-A44A-483AAFA510BE}"/>
    <dgm:cxn modelId="{F3CE92D0-7E6D-439A-8F7E-3823512B964E}" type="presParOf" srcId="{E53A0BB8-9018-4BD8-BF30-5F81E455AD0E}" destId="{11B6B54C-79E9-4F0D-874C-9DB07790B1E6}" srcOrd="0" destOrd="0" presId="urn:microsoft.com/office/officeart/2005/8/layout/radial5"/>
    <dgm:cxn modelId="{174CB665-8EA3-40E7-8F1C-98D6E6FC2E73}" type="presParOf" srcId="{E53A0BB8-9018-4BD8-BF30-5F81E455AD0E}" destId="{65EF3842-E2BA-4D44-8D91-CEEEC6C818F0}" srcOrd="1" destOrd="0" presId="urn:microsoft.com/office/officeart/2005/8/layout/radial5"/>
    <dgm:cxn modelId="{5D98078F-8602-4FE5-8C7A-BB335B1A73C1}" type="presParOf" srcId="{65EF3842-E2BA-4D44-8D91-CEEEC6C818F0}" destId="{61A3547E-22C8-4F60-8CF7-3772D77BC63F}" srcOrd="0" destOrd="0" presId="urn:microsoft.com/office/officeart/2005/8/layout/radial5"/>
    <dgm:cxn modelId="{D679F634-E81F-4655-A27B-7B6B3ABE6CE7}" type="presParOf" srcId="{E53A0BB8-9018-4BD8-BF30-5F81E455AD0E}" destId="{9D64A287-C72B-4AB2-94A5-566C023D9A4E}" srcOrd="2" destOrd="0" presId="urn:microsoft.com/office/officeart/2005/8/layout/radial5"/>
    <dgm:cxn modelId="{0BDC41C9-F268-45C6-88E4-574BBDBD1EE9}" type="presParOf" srcId="{E53A0BB8-9018-4BD8-BF30-5F81E455AD0E}" destId="{05234C5A-764A-409C-8D7A-D92038E541BA}" srcOrd="3" destOrd="0" presId="urn:microsoft.com/office/officeart/2005/8/layout/radial5"/>
    <dgm:cxn modelId="{A7EC6C7A-CE72-4453-AAA6-4F347FFE08C1}" type="presParOf" srcId="{05234C5A-764A-409C-8D7A-D92038E541BA}" destId="{EAD885FF-FE12-476B-9F2F-AA5560AE6716}" srcOrd="0" destOrd="0" presId="urn:microsoft.com/office/officeart/2005/8/layout/radial5"/>
    <dgm:cxn modelId="{9FE61007-A358-4013-82B4-ECF5BA073609}" type="presParOf" srcId="{E53A0BB8-9018-4BD8-BF30-5F81E455AD0E}" destId="{287D4273-099B-442B-9B9F-BB21DD9B3028}" srcOrd="4" destOrd="0" presId="urn:microsoft.com/office/officeart/2005/8/layout/radial5"/>
    <dgm:cxn modelId="{9FA8E659-1604-46DF-902C-0C41DBA387D6}" type="presParOf" srcId="{E53A0BB8-9018-4BD8-BF30-5F81E455AD0E}" destId="{12CFC2E1-2634-4ED9-B04C-371536B934B4}" srcOrd="5" destOrd="0" presId="urn:microsoft.com/office/officeart/2005/8/layout/radial5"/>
    <dgm:cxn modelId="{2F31EDC3-51E7-42CF-957B-715827D7D8CF}" type="presParOf" srcId="{12CFC2E1-2634-4ED9-B04C-371536B934B4}" destId="{6E6B53BD-BB67-4C23-B7C2-4444BB0BB4E2}" srcOrd="0" destOrd="0" presId="urn:microsoft.com/office/officeart/2005/8/layout/radial5"/>
    <dgm:cxn modelId="{6EF9C9DC-DCC1-4AAE-B262-4B308C6473D2}" type="presParOf" srcId="{E53A0BB8-9018-4BD8-BF30-5F81E455AD0E}" destId="{852D29BA-20C8-42E2-861E-8F4BB8605DA9}" srcOrd="6" destOrd="0" presId="urn:microsoft.com/office/officeart/2005/8/layout/radial5"/>
    <dgm:cxn modelId="{435FCA94-850A-4859-B3CE-6646C78B873C}" type="presParOf" srcId="{E53A0BB8-9018-4BD8-BF30-5F81E455AD0E}" destId="{0B9601F5-80F9-4F14-8865-176C24259756}" srcOrd="7" destOrd="0" presId="urn:microsoft.com/office/officeart/2005/8/layout/radial5"/>
    <dgm:cxn modelId="{0C157D64-F4A5-454D-AE58-20A142749C8C}" type="presParOf" srcId="{0B9601F5-80F9-4F14-8865-176C24259756}" destId="{79CBF9D8-4F23-426A-9ECC-C178300BADA2}" srcOrd="0" destOrd="0" presId="urn:microsoft.com/office/officeart/2005/8/layout/radial5"/>
    <dgm:cxn modelId="{CD51E52F-55D8-46D4-B451-81C631F81062}" type="presParOf" srcId="{E53A0BB8-9018-4BD8-BF30-5F81E455AD0E}" destId="{64B184BF-0BDA-44DE-80DD-B23B97E46720}"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13E9A6-1D47-4BBD-979A-93AAFC09E866}"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DCE7C943-CE82-489E-82AC-48F2D9A1D6B7}">
      <dgm:prSet phldrT="[Text]"/>
      <dgm:spPr/>
      <dgm:t>
        <a:bodyPr/>
        <a:lstStyle/>
        <a:p>
          <a:r>
            <a:rPr lang="en-US" dirty="0">
              <a:latin typeface="Sniglet" panose="020B0604020202020204" charset="0"/>
            </a:rPr>
            <a:t>Examples of Exempt Studies</a:t>
          </a:r>
        </a:p>
      </dgm:t>
    </dgm:pt>
    <dgm:pt modelId="{7A92ED2D-750A-49AF-A861-DF6E2A6BE263}" type="parTrans" cxnId="{3DE2503A-2C8C-4023-8655-9230B466DD90}">
      <dgm:prSet/>
      <dgm:spPr/>
      <dgm:t>
        <a:bodyPr/>
        <a:lstStyle/>
        <a:p>
          <a:endParaRPr lang="en-US">
            <a:latin typeface="Sniglet" panose="020B0604020202020204" charset="0"/>
          </a:endParaRPr>
        </a:p>
      </dgm:t>
    </dgm:pt>
    <dgm:pt modelId="{A8D3305B-0E90-470D-839F-C90C49144C60}" type="sibTrans" cxnId="{3DE2503A-2C8C-4023-8655-9230B466DD90}">
      <dgm:prSet/>
      <dgm:spPr/>
      <dgm:t>
        <a:bodyPr/>
        <a:lstStyle/>
        <a:p>
          <a:endParaRPr lang="en-US">
            <a:latin typeface="Sniglet" panose="020B0604020202020204" charset="0"/>
          </a:endParaRPr>
        </a:p>
      </dgm:t>
    </dgm:pt>
    <dgm:pt modelId="{5D837F7D-67D0-4385-A12B-28B39500AA1C}">
      <dgm:prSet phldrT="[Text]"/>
      <dgm:spPr/>
      <dgm:t>
        <a:bodyPr/>
        <a:lstStyle/>
        <a:p>
          <a:r>
            <a:rPr lang="en-US" dirty="0">
              <a:latin typeface="Sniglet" panose="020B0604020202020204" charset="0"/>
            </a:rPr>
            <a:t>Examples of Expedited Studies</a:t>
          </a:r>
        </a:p>
      </dgm:t>
    </dgm:pt>
    <dgm:pt modelId="{4CC1BDD4-5E52-4BA9-9DE2-DBBA6CB613AC}" type="parTrans" cxnId="{E9D76F59-73ED-4739-8131-AB67FB74D582}">
      <dgm:prSet/>
      <dgm:spPr/>
      <dgm:t>
        <a:bodyPr/>
        <a:lstStyle/>
        <a:p>
          <a:endParaRPr lang="en-US">
            <a:latin typeface="Sniglet" panose="020B0604020202020204" charset="0"/>
          </a:endParaRPr>
        </a:p>
      </dgm:t>
    </dgm:pt>
    <dgm:pt modelId="{5AEA3847-F927-4863-AD31-A1FA542F3C6F}" type="sibTrans" cxnId="{E9D76F59-73ED-4739-8131-AB67FB74D582}">
      <dgm:prSet/>
      <dgm:spPr/>
      <dgm:t>
        <a:bodyPr/>
        <a:lstStyle/>
        <a:p>
          <a:endParaRPr lang="en-US">
            <a:latin typeface="Sniglet" panose="020B0604020202020204" charset="0"/>
          </a:endParaRPr>
        </a:p>
      </dgm:t>
    </dgm:pt>
    <dgm:pt modelId="{E9233F44-9A95-4A3C-AFAF-B22BFC2B951F}">
      <dgm:prSet phldrT="[Text]"/>
      <dgm:spPr/>
      <dgm:t>
        <a:bodyPr/>
        <a:lstStyle/>
        <a:p>
          <a:r>
            <a:rPr lang="en-US" b="0" dirty="0">
              <a:latin typeface="Sniglet" panose="020B0604020202020204" charset="0"/>
            </a:rPr>
            <a:t>Research with drug / device products that is exempt from FDA IND &amp; IDE regulations </a:t>
          </a:r>
        </a:p>
      </dgm:t>
    </dgm:pt>
    <dgm:pt modelId="{97A76A70-FEAE-40A9-B5DA-A49596BA4E0E}" type="parTrans" cxnId="{7C862F00-F229-4FED-B209-07F79AF520DD}">
      <dgm:prSet/>
      <dgm:spPr/>
      <dgm:t>
        <a:bodyPr/>
        <a:lstStyle/>
        <a:p>
          <a:endParaRPr lang="en-US">
            <a:latin typeface="Sniglet" panose="020B0604020202020204" charset="0"/>
          </a:endParaRPr>
        </a:p>
      </dgm:t>
    </dgm:pt>
    <dgm:pt modelId="{E389718F-B9A4-497C-A5B7-C4D7AB69B523}" type="sibTrans" cxnId="{7C862F00-F229-4FED-B209-07F79AF520DD}">
      <dgm:prSet/>
      <dgm:spPr/>
      <dgm:t>
        <a:bodyPr/>
        <a:lstStyle/>
        <a:p>
          <a:endParaRPr lang="en-US">
            <a:latin typeface="Sniglet" panose="020B0604020202020204" charset="0"/>
          </a:endParaRPr>
        </a:p>
      </dgm:t>
    </dgm:pt>
    <dgm:pt modelId="{58970004-B216-4D98-9D99-87DEC1D8A0AC}">
      <dgm:prSet phldrT="[Text]"/>
      <dgm:spPr/>
      <dgm:t>
        <a:bodyPr/>
        <a:lstStyle/>
        <a:p>
          <a:r>
            <a:rPr lang="en-US" dirty="0">
              <a:latin typeface="Sniglet" panose="020B0604020202020204" charset="0"/>
            </a:rPr>
            <a:t>Not Human Subjects Research (NHSR)</a:t>
          </a:r>
        </a:p>
      </dgm:t>
    </dgm:pt>
    <dgm:pt modelId="{36184790-CE47-4BD9-9299-A392BAF4A474}" type="parTrans" cxnId="{515B0892-7F8F-4B61-BD55-4067A0DA2A69}">
      <dgm:prSet/>
      <dgm:spPr/>
      <dgm:t>
        <a:bodyPr/>
        <a:lstStyle/>
        <a:p>
          <a:endParaRPr lang="en-US">
            <a:latin typeface="Sniglet" panose="020B0604020202020204" charset="0"/>
          </a:endParaRPr>
        </a:p>
      </dgm:t>
    </dgm:pt>
    <dgm:pt modelId="{F0DC28E8-ED96-47CE-8FCC-BD504ACEB541}" type="sibTrans" cxnId="{515B0892-7F8F-4B61-BD55-4067A0DA2A69}">
      <dgm:prSet/>
      <dgm:spPr/>
      <dgm:t>
        <a:bodyPr/>
        <a:lstStyle/>
        <a:p>
          <a:endParaRPr lang="en-US">
            <a:latin typeface="Sniglet" panose="020B0604020202020204" charset="0"/>
          </a:endParaRPr>
        </a:p>
      </dgm:t>
    </dgm:pt>
    <dgm:pt modelId="{5DB13AA2-D90F-4618-8AF6-5571A7E02D43}">
      <dgm:prSet phldrT="[Text]"/>
      <dgm:spPr/>
      <dgm:t>
        <a:bodyPr/>
        <a:lstStyle/>
        <a:p>
          <a:r>
            <a:rPr lang="en-US" dirty="0">
              <a:latin typeface="Sniglet" panose="020B0604020202020204" charset="0"/>
            </a:rPr>
            <a:t>Not Research Example:</a:t>
          </a:r>
        </a:p>
      </dgm:t>
    </dgm:pt>
    <dgm:pt modelId="{4F57D90E-622F-4FE7-BD4C-E0CB84793265}" type="parTrans" cxnId="{BEBFE015-E444-4081-BDB5-DD40966E8980}">
      <dgm:prSet/>
      <dgm:spPr/>
      <dgm:t>
        <a:bodyPr/>
        <a:lstStyle/>
        <a:p>
          <a:endParaRPr lang="en-US">
            <a:latin typeface="Sniglet" panose="020B0604020202020204" charset="0"/>
          </a:endParaRPr>
        </a:p>
      </dgm:t>
    </dgm:pt>
    <dgm:pt modelId="{7BE42B5A-4081-4B3A-8B2A-94552664F276}" type="sibTrans" cxnId="{BEBFE015-E444-4081-BDB5-DD40966E8980}">
      <dgm:prSet/>
      <dgm:spPr/>
      <dgm:t>
        <a:bodyPr/>
        <a:lstStyle/>
        <a:p>
          <a:endParaRPr lang="en-US">
            <a:latin typeface="Sniglet" panose="020B0604020202020204" charset="0"/>
          </a:endParaRPr>
        </a:p>
      </dgm:t>
    </dgm:pt>
    <dgm:pt modelId="{A07DA95C-8E10-478B-87E8-580FA47B2B61}">
      <dgm:prSet phldrT="[Text]"/>
      <dgm:spPr/>
      <dgm:t>
        <a:bodyPr/>
        <a:lstStyle/>
        <a:p>
          <a:r>
            <a:rPr lang="en-US" dirty="0">
              <a:latin typeface="Sniglet" panose="020B0604020202020204" charset="0"/>
            </a:rPr>
            <a:t>Using existing publicly available data (e.g., anyone can download from internet)</a:t>
          </a:r>
        </a:p>
      </dgm:t>
    </dgm:pt>
    <dgm:pt modelId="{A204C66F-CD22-4F48-B232-13BD64E8605A}" type="parTrans" cxnId="{766DA404-0311-4728-9142-1D16E3C5D51D}">
      <dgm:prSet/>
      <dgm:spPr/>
      <dgm:t>
        <a:bodyPr/>
        <a:lstStyle/>
        <a:p>
          <a:endParaRPr lang="en-US">
            <a:latin typeface="Sniglet" panose="020B0604020202020204" charset="0"/>
          </a:endParaRPr>
        </a:p>
      </dgm:t>
    </dgm:pt>
    <dgm:pt modelId="{57BC0E45-943A-4376-901C-594FA3780525}" type="sibTrans" cxnId="{766DA404-0311-4728-9142-1D16E3C5D51D}">
      <dgm:prSet/>
      <dgm:spPr/>
      <dgm:t>
        <a:bodyPr/>
        <a:lstStyle/>
        <a:p>
          <a:endParaRPr lang="en-US">
            <a:latin typeface="Sniglet" panose="020B0604020202020204" charset="0"/>
          </a:endParaRPr>
        </a:p>
      </dgm:t>
    </dgm:pt>
    <dgm:pt modelId="{60EF0C4F-E414-4D75-872B-5A1671B357B5}">
      <dgm:prSet phldrT="[Text]"/>
      <dgm:spPr/>
      <dgm:t>
        <a:bodyPr/>
        <a:lstStyle/>
        <a:p>
          <a:r>
            <a:rPr lang="en-US" b="0" dirty="0">
              <a:latin typeface="Sniglet" panose="020B0604020202020204" charset="0"/>
            </a:rPr>
            <a:t>Benign behavioral interventions </a:t>
          </a:r>
          <a:r>
            <a:rPr lang="en-US" b="1" i="1" dirty="0">
              <a:latin typeface="Sniglet" panose="020B0604020202020204" charset="0"/>
            </a:rPr>
            <a:t>with</a:t>
          </a:r>
          <a:r>
            <a:rPr lang="en-US" dirty="0">
              <a:latin typeface="Sniglet" panose="020B0604020202020204" charset="0"/>
            </a:rPr>
            <a:t> </a:t>
          </a:r>
          <a:r>
            <a:rPr lang="en-US" b="1" i="1" dirty="0">
              <a:latin typeface="Sniglet" panose="020B0604020202020204" charset="0"/>
            </a:rPr>
            <a:t>adults</a:t>
          </a:r>
        </a:p>
      </dgm:t>
    </dgm:pt>
    <dgm:pt modelId="{F6AEEF51-FB5A-494B-8013-9100EB8B4A6F}" type="parTrans" cxnId="{E3B52CBD-F01F-46FF-A8D5-9AE63161AE97}">
      <dgm:prSet/>
      <dgm:spPr/>
      <dgm:t>
        <a:bodyPr/>
        <a:lstStyle/>
        <a:p>
          <a:endParaRPr lang="en-US">
            <a:latin typeface="Sniglet" panose="020B0604020202020204" charset="0"/>
          </a:endParaRPr>
        </a:p>
      </dgm:t>
    </dgm:pt>
    <dgm:pt modelId="{EDD12C43-B732-43F8-AE26-CE2CC93E6051}" type="sibTrans" cxnId="{E3B52CBD-F01F-46FF-A8D5-9AE63161AE97}">
      <dgm:prSet/>
      <dgm:spPr/>
      <dgm:t>
        <a:bodyPr/>
        <a:lstStyle/>
        <a:p>
          <a:endParaRPr lang="en-US">
            <a:latin typeface="Sniglet" panose="020B0604020202020204" charset="0"/>
          </a:endParaRPr>
        </a:p>
      </dgm:t>
    </dgm:pt>
    <dgm:pt modelId="{EEFBCD97-3BCD-42E8-B6F7-0496D3D8C49A}">
      <dgm:prSet phldrT="[Text]"/>
      <dgm:spPr/>
      <dgm:t>
        <a:bodyPr/>
        <a:lstStyle/>
        <a:p>
          <a:r>
            <a:rPr lang="en-US" b="0" dirty="0">
              <a:latin typeface="Sniglet" panose="020B0604020202020204" charset="0"/>
            </a:rPr>
            <a:t>Secondary</a:t>
          </a:r>
          <a:r>
            <a:rPr lang="en-US" b="1" dirty="0">
              <a:latin typeface="Sniglet" panose="020B0604020202020204" charset="0"/>
            </a:rPr>
            <a:t> </a:t>
          </a:r>
          <a:r>
            <a:rPr lang="en-US" b="0" dirty="0">
              <a:latin typeface="Sniglet" panose="020B0604020202020204" charset="0"/>
            </a:rPr>
            <a:t>research</a:t>
          </a:r>
          <a:r>
            <a:rPr lang="en-US" b="1" dirty="0">
              <a:latin typeface="Sniglet" panose="020B0604020202020204" charset="0"/>
            </a:rPr>
            <a:t> </a:t>
          </a:r>
          <a:r>
            <a:rPr lang="en-US" dirty="0">
              <a:latin typeface="Sniglet" panose="020B0604020202020204" charset="0"/>
            </a:rPr>
            <a:t>with</a:t>
          </a:r>
          <a:r>
            <a:rPr lang="en-US" b="0" dirty="0">
              <a:latin typeface="Sniglet" panose="020B0604020202020204" charset="0"/>
            </a:rPr>
            <a:t> non-sensitive data or specimens</a:t>
          </a:r>
        </a:p>
      </dgm:t>
    </dgm:pt>
    <dgm:pt modelId="{68111A6E-BAAC-4F76-8AFC-49ADD71F7CD4}" type="parTrans" cxnId="{8CF44DA2-1817-472A-B219-9B79511A23F1}">
      <dgm:prSet/>
      <dgm:spPr/>
      <dgm:t>
        <a:bodyPr/>
        <a:lstStyle/>
        <a:p>
          <a:endParaRPr lang="en-US">
            <a:latin typeface="Sniglet" panose="020B0604020202020204" charset="0"/>
          </a:endParaRPr>
        </a:p>
      </dgm:t>
    </dgm:pt>
    <dgm:pt modelId="{FC57738A-657A-46B0-AAAF-43F00860E29A}" type="sibTrans" cxnId="{8CF44DA2-1817-472A-B219-9B79511A23F1}">
      <dgm:prSet/>
      <dgm:spPr/>
      <dgm:t>
        <a:bodyPr/>
        <a:lstStyle/>
        <a:p>
          <a:endParaRPr lang="en-US">
            <a:latin typeface="Sniglet" panose="020B0604020202020204" charset="0"/>
          </a:endParaRPr>
        </a:p>
      </dgm:t>
    </dgm:pt>
    <dgm:pt modelId="{62C150B1-29E3-425E-9CEF-FF3793EDA0F6}">
      <dgm:prSet phldrT="[Text]"/>
      <dgm:spPr/>
      <dgm:t>
        <a:bodyPr/>
        <a:lstStyle/>
        <a:p>
          <a:r>
            <a:rPr lang="en-US" dirty="0">
              <a:latin typeface="Sniglet" panose="020B0604020202020204" charset="0"/>
            </a:rPr>
            <a:t>Surveys/ interviews/ focus groups </a:t>
          </a:r>
          <a:r>
            <a:rPr lang="en-US" b="1" i="1" dirty="0">
              <a:latin typeface="Sniglet" panose="020B0604020202020204" charset="0"/>
            </a:rPr>
            <a:t>with</a:t>
          </a:r>
          <a:r>
            <a:rPr lang="en-US" i="1" dirty="0">
              <a:latin typeface="Sniglet" panose="020B0604020202020204" charset="0"/>
            </a:rPr>
            <a:t> </a:t>
          </a:r>
          <a:r>
            <a:rPr lang="en-US" b="1" i="1" dirty="0">
              <a:latin typeface="Sniglet" panose="020B0604020202020204" charset="0"/>
            </a:rPr>
            <a:t>adults</a:t>
          </a:r>
          <a:r>
            <a:rPr lang="en-US" i="1" dirty="0">
              <a:latin typeface="Sniglet" panose="020B0604020202020204" charset="0"/>
            </a:rPr>
            <a:t> </a:t>
          </a:r>
          <a:r>
            <a:rPr lang="en-US" dirty="0">
              <a:latin typeface="Sniglet" panose="020B0604020202020204" charset="0"/>
            </a:rPr>
            <a:t>collecting </a:t>
          </a:r>
          <a:r>
            <a:rPr lang="en-US" b="0" dirty="0">
              <a:latin typeface="Sniglet" panose="020B0604020202020204" charset="0"/>
            </a:rPr>
            <a:t>non-sensitive data</a:t>
          </a:r>
        </a:p>
      </dgm:t>
    </dgm:pt>
    <dgm:pt modelId="{F1BAA92E-B416-4E66-9307-84B0DDE94FCA}" type="parTrans" cxnId="{8E33DB48-DE6B-4952-B28E-69072F984659}">
      <dgm:prSet/>
      <dgm:spPr/>
      <dgm:t>
        <a:bodyPr/>
        <a:lstStyle/>
        <a:p>
          <a:endParaRPr lang="en-US">
            <a:latin typeface="Sniglet" panose="020B0604020202020204" charset="0"/>
          </a:endParaRPr>
        </a:p>
      </dgm:t>
    </dgm:pt>
    <dgm:pt modelId="{23F3AD28-CC4A-4974-831D-87E446612C13}" type="sibTrans" cxnId="{8E33DB48-DE6B-4952-B28E-69072F984659}">
      <dgm:prSet/>
      <dgm:spPr/>
      <dgm:t>
        <a:bodyPr/>
        <a:lstStyle/>
        <a:p>
          <a:endParaRPr lang="en-US">
            <a:latin typeface="Sniglet" panose="020B0604020202020204" charset="0"/>
          </a:endParaRPr>
        </a:p>
      </dgm:t>
    </dgm:pt>
    <dgm:pt modelId="{F0CE29D2-62F2-48FD-A6FC-602195A7E115}">
      <dgm:prSet phldrT="[Text]"/>
      <dgm:spPr/>
      <dgm:t>
        <a:bodyPr/>
        <a:lstStyle/>
        <a:p>
          <a:r>
            <a:rPr lang="en-US" dirty="0">
              <a:latin typeface="Sniglet" panose="020B0604020202020204" charset="0"/>
            </a:rPr>
            <a:t>Receiving identifiable data from data registries or research studies</a:t>
          </a:r>
        </a:p>
      </dgm:t>
    </dgm:pt>
    <dgm:pt modelId="{2130DF8C-1ECE-4FBE-A9EA-71BDEB4FCC64}" type="parTrans" cxnId="{8C8965F3-2509-4A18-B30C-520848BFB780}">
      <dgm:prSet/>
      <dgm:spPr/>
      <dgm:t>
        <a:bodyPr/>
        <a:lstStyle/>
        <a:p>
          <a:endParaRPr lang="en-US">
            <a:latin typeface="Sniglet" panose="020B0604020202020204" charset="0"/>
          </a:endParaRPr>
        </a:p>
      </dgm:t>
    </dgm:pt>
    <dgm:pt modelId="{2CAB5688-3666-415F-A905-D968ED36C044}" type="sibTrans" cxnId="{8C8965F3-2509-4A18-B30C-520848BFB780}">
      <dgm:prSet/>
      <dgm:spPr/>
      <dgm:t>
        <a:bodyPr/>
        <a:lstStyle/>
        <a:p>
          <a:endParaRPr lang="en-US">
            <a:latin typeface="Sniglet" panose="020B0604020202020204" charset="0"/>
          </a:endParaRPr>
        </a:p>
      </dgm:t>
    </dgm:pt>
    <dgm:pt modelId="{17F87F33-2FD3-4681-B735-20A5C580566A}">
      <dgm:prSet phldrT="[Text]"/>
      <dgm:spPr/>
      <dgm:t>
        <a:bodyPr/>
        <a:lstStyle/>
        <a:p>
          <a:r>
            <a:rPr lang="en-US" dirty="0">
              <a:latin typeface="Sniglet" panose="020B0604020202020204" charset="0"/>
            </a:rPr>
            <a:t>Chart reviews</a:t>
          </a:r>
        </a:p>
      </dgm:t>
    </dgm:pt>
    <dgm:pt modelId="{9BD92F68-D88F-4DC2-A5EA-2D7F0C6AED04}" type="parTrans" cxnId="{AB86E8DB-0256-4AE2-A0EC-33F79C0198C2}">
      <dgm:prSet/>
      <dgm:spPr/>
      <dgm:t>
        <a:bodyPr/>
        <a:lstStyle/>
        <a:p>
          <a:endParaRPr lang="en-US">
            <a:latin typeface="Sniglet" panose="020B0604020202020204" charset="0"/>
          </a:endParaRPr>
        </a:p>
      </dgm:t>
    </dgm:pt>
    <dgm:pt modelId="{40079EDF-1BEC-4B61-9D6F-0CDF519571BC}" type="sibTrans" cxnId="{AB86E8DB-0256-4AE2-A0EC-33F79C0198C2}">
      <dgm:prSet/>
      <dgm:spPr/>
      <dgm:t>
        <a:bodyPr/>
        <a:lstStyle/>
        <a:p>
          <a:endParaRPr lang="en-US">
            <a:latin typeface="Sniglet" panose="020B0604020202020204" charset="0"/>
          </a:endParaRPr>
        </a:p>
      </dgm:t>
    </dgm:pt>
    <dgm:pt modelId="{6FBB2568-A638-448E-BF97-99E75FEA6C03}">
      <dgm:prSet phldrT="[Text]"/>
      <dgm:spPr/>
      <dgm:t>
        <a:bodyPr/>
        <a:lstStyle/>
        <a:p>
          <a:r>
            <a:rPr lang="en-US" dirty="0">
              <a:latin typeface="Sniglet" panose="020B0604020202020204" charset="0"/>
            </a:rPr>
            <a:t>Research involving cadavers</a:t>
          </a:r>
        </a:p>
      </dgm:t>
    </dgm:pt>
    <dgm:pt modelId="{B736BA91-EBFF-4553-AB67-4B87DAE26C79}" type="parTrans" cxnId="{918EF168-6513-401C-A789-3AD5B758FD0F}">
      <dgm:prSet/>
      <dgm:spPr/>
      <dgm:t>
        <a:bodyPr/>
        <a:lstStyle/>
        <a:p>
          <a:endParaRPr lang="en-US">
            <a:latin typeface="Sniglet" panose="020B0604020202020204" charset="0"/>
          </a:endParaRPr>
        </a:p>
      </dgm:t>
    </dgm:pt>
    <dgm:pt modelId="{73F06327-E7D2-4679-B65A-9A24E271A79E}" type="sibTrans" cxnId="{918EF168-6513-401C-A789-3AD5B758FD0F}">
      <dgm:prSet/>
      <dgm:spPr/>
      <dgm:t>
        <a:bodyPr/>
        <a:lstStyle/>
        <a:p>
          <a:endParaRPr lang="en-US">
            <a:latin typeface="Sniglet" panose="020B0604020202020204" charset="0"/>
          </a:endParaRPr>
        </a:p>
      </dgm:t>
    </dgm:pt>
    <dgm:pt modelId="{E6D20012-9FF9-4804-8C95-A358E0A49DF3}">
      <dgm:prSet phldrT="[Text]"/>
      <dgm:spPr/>
      <dgm:t>
        <a:bodyPr/>
        <a:lstStyle/>
        <a:p>
          <a:r>
            <a:rPr lang="en-US" b="0" dirty="0">
              <a:latin typeface="Sniglet" panose="020B0604020202020204" charset="0"/>
            </a:rPr>
            <a:t>Venous or fingerstick blood collection </a:t>
          </a:r>
          <a:r>
            <a:rPr lang="en-US" b="0" i="1" dirty="0">
              <a:latin typeface="Sniglet" panose="020B0604020202020204" charset="0"/>
            </a:rPr>
            <a:t>considering frequency, amount, and subject</a:t>
          </a:r>
        </a:p>
      </dgm:t>
    </dgm:pt>
    <dgm:pt modelId="{5F123773-C1BF-422D-BFA1-01CDC65F66A5}" type="parTrans" cxnId="{5A596C48-897F-4251-BA43-B37BCB737F8C}">
      <dgm:prSet/>
      <dgm:spPr/>
      <dgm:t>
        <a:bodyPr/>
        <a:lstStyle/>
        <a:p>
          <a:endParaRPr lang="en-US">
            <a:latin typeface="Sniglet" panose="020B0604020202020204" charset="0"/>
          </a:endParaRPr>
        </a:p>
      </dgm:t>
    </dgm:pt>
    <dgm:pt modelId="{F30AAC0C-ED8D-4913-B878-23C0FFFB2351}" type="sibTrans" cxnId="{5A596C48-897F-4251-BA43-B37BCB737F8C}">
      <dgm:prSet/>
      <dgm:spPr/>
      <dgm:t>
        <a:bodyPr/>
        <a:lstStyle/>
        <a:p>
          <a:endParaRPr lang="en-US">
            <a:latin typeface="Sniglet" panose="020B0604020202020204" charset="0"/>
          </a:endParaRPr>
        </a:p>
      </dgm:t>
    </dgm:pt>
    <dgm:pt modelId="{409FF746-64C3-48A7-8130-0DCD278FFA23}">
      <dgm:prSet phldrT="[Text]"/>
      <dgm:spPr/>
      <dgm:t>
        <a:bodyPr/>
        <a:lstStyle/>
        <a:p>
          <a:r>
            <a:rPr lang="en-US" b="0" dirty="0">
              <a:latin typeface="Sniglet" panose="020B0604020202020204" charset="0"/>
            </a:rPr>
            <a:t>Non-invasive collection of saliva, hair, nails, teeth, skin swab, sputum, etc. </a:t>
          </a:r>
        </a:p>
      </dgm:t>
    </dgm:pt>
    <dgm:pt modelId="{0FB37371-B81B-41C4-BE1F-119C69CEA6BB}" type="parTrans" cxnId="{21119354-CB9B-422B-B459-04E47070DBBE}">
      <dgm:prSet/>
      <dgm:spPr/>
      <dgm:t>
        <a:bodyPr/>
        <a:lstStyle/>
        <a:p>
          <a:endParaRPr lang="en-US">
            <a:latin typeface="Sniglet" panose="020B0604020202020204" charset="0"/>
          </a:endParaRPr>
        </a:p>
      </dgm:t>
    </dgm:pt>
    <dgm:pt modelId="{D20F1ABC-57C1-4712-9DD1-687CD8848BDD}" type="sibTrans" cxnId="{21119354-CB9B-422B-B459-04E47070DBBE}">
      <dgm:prSet/>
      <dgm:spPr/>
      <dgm:t>
        <a:bodyPr/>
        <a:lstStyle/>
        <a:p>
          <a:endParaRPr lang="en-US">
            <a:latin typeface="Sniglet" panose="020B0604020202020204" charset="0"/>
          </a:endParaRPr>
        </a:p>
      </dgm:t>
    </dgm:pt>
    <dgm:pt modelId="{DC0A3DEB-FD6D-408C-911A-633D70B94D51}">
      <dgm:prSet phldrT="[Text]"/>
      <dgm:spPr/>
      <dgm:t>
        <a:bodyPr/>
        <a:lstStyle/>
        <a:p>
          <a:r>
            <a:rPr lang="en-US" b="0" dirty="0">
              <a:latin typeface="Sniglet" panose="020B0604020202020204" charset="0"/>
            </a:rPr>
            <a:t>Collection of data via non-invasive means (e.g., MRI without contrast, EEG, ECG, pulse ox, etc.)</a:t>
          </a:r>
        </a:p>
      </dgm:t>
    </dgm:pt>
    <dgm:pt modelId="{3EE834CA-CCF3-4580-A8C6-68E25175A07F}" type="parTrans" cxnId="{96D81EF3-7D30-4A36-81A0-F3C7C4BBF2CE}">
      <dgm:prSet/>
      <dgm:spPr/>
      <dgm:t>
        <a:bodyPr/>
        <a:lstStyle/>
        <a:p>
          <a:endParaRPr lang="en-US">
            <a:latin typeface="Sniglet" panose="020B0604020202020204" charset="0"/>
          </a:endParaRPr>
        </a:p>
      </dgm:t>
    </dgm:pt>
    <dgm:pt modelId="{6A26EAAA-1153-484E-AC85-AC7D23234E08}" type="sibTrans" cxnId="{96D81EF3-7D30-4A36-81A0-F3C7C4BBF2CE}">
      <dgm:prSet/>
      <dgm:spPr/>
      <dgm:t>
        <a:bodyPr/>
        <a:lstStyle/>
        <a:p>
          <a:endParaRPr lang="en-US">
            <a:latin typeface="Sniglet" panose="020B0604020202020204" charset="0"/>
          </a:endParaRPr>
        </a:p>
      </dgm:t>
    </dgm:pt>
    <dgm:pt modelId="{169EFD67-568E-47D7-BFB3-639BF8D5343A}">
      <dgm:prSet phldrT="[Text]"/>
      <dgm:spPr/>
      <dgm:t>
        <a:bodyPr/>
        <a:lstStyle/>
        <a:p>
          <a:r>
            <a:rPr lang="en-US" b="1" i="1" dirty="0">
              <a:latin typeface="Sniglet" panose="020B0604020202020204" charset="0"/>
            </a:rPr>
            <a:t>Risks must be minimal</a:t>
          </a:r>
        </a:p>
      </dgm:t>
    </dgm:pt>
    <dgm:pt modelId="{AE7D2F2A-0B5C-4932-8234-816F1635FF76}" type="parTrans" cxnId="{B2BA5B26-A6CB-4DB6-A558-DE66127AADAD}">
      <dgm:prSet/>
      <dgm:spPr/>
      <dgm:t>
        <a:bodyPr/>
        <a:lstStyle/>
        <a:p>
          <a:endParaRPr lang="en-US">
            <a:latin typeface="Sniglet" panose="020B0604020202020204" charset="0"/>
          </a:endParaRPr>
        </a:p>
      </dgm:t>
    </dgm:pt>
    <dgm:pt modelId="{A383AB86-ED94-4B34-8AFB-C2C8FE9584A9}" type="sibTrans" cxnId="{B2BA5B26-A6CB-4DB6-A558-DE66127AADAD}">
      <dgm:prSet/>
      <dgm:spPr/>
      <dgm:t>
        <a:bodyPr/>
        <a:lstStyle/>
        <a:p>
          <a:endParaRPr lang="en-US">
            <a:latin typeface="Sniglet" panose="020B0604020202020204" charset="0"/>
          </a:endParaRPr>
        </a:p>
      </dgm:t>
    </dgm:pt>
    <dgm:pt modelId="{33D3A7E2-F83E-4D8E-975C-7FECE863E5F8}">
      <dgm:prSet phldrT="[Text]"/>
      <dgm:spPr/>
      <dgm:t>
        <a:bodyPr/>
        <a:lstStyle/>
        <a:p>
          <a:r>
            <a:rPr lang="en-US" dirty="0">
              <a:latin typeface="Sniglet" panose="020B0604020202020204" charset="0"/>
            </a:rPr>
            <a:t>Not involving HS Examples:</a:t>
          </a:r>
        </a:p>
      </dgm:t>
    </dgm:pt>
    <dgm:pt modelId="{972CB460-5EAF-4468-B289-93A85770F7D7}" type="parTrans" cxnId="{AF46B438-17C4-451F-B563-37C06EE3C2D3}">
      <dgm:prSet/>
      <dgm:spPr/>
      <dgm:t>
        <a:bodyPr/>
        <a:lstStyle/>
        <a:p>
          <a:endParaRPr lang="en-US">
            <a:latin typeface="Sniglet" panose="020B0604020202020204" charset="0"/>
          </a:endParaRPr>
        </a:p>
      </dgm:t>
    </dgm:pt>
    <dgm:pt modelId="{71262502-5473-434E-B8F9-ABE80D45F6D5}" type="sibTrans" cxnId="{AF46B438-17C4-451F-B563-37C06EE3C2D3}">
      <dgm:prSet/>
      <dgm:spPr/>
      <dgm:t>
        <a:bodyPr/>
        <a:lstStyle/>
        <a:p>
          <a:endParaRPr lang="en-US">
            <a:latin typeface="Sniglet" panose="020B0604020202020204" charset="0"/>
          </a:endParaRPr>
        </a:p>
      </dgm:t>
    </dgm:pt>
    <dgm:pt modelId="{FFC86C10-915E-42C3-817C-5EC15BFF29DF}">
      <dgm:prSet phldrT="[Text]"/>
      <dgm:spPr/>
      <dgm:t>
        <a:bodyPr/>
        <a:lstStyle/>
        <a:p>
          <a:r>
            <a:rPr lang="en-US" dirty="0">
              <a:latin typeface="Sniglet" panose="020B0604020202020204" charset="0"/>
            </a:rPr>
            <a:t>Quality Improvement (not intended to produce generalizable knowledge)</a:t>
          </a:r>
        </a:p>
      </dgm:t>
    </dgm:pt>
    <dgm:pt modelId="{9F917F0C-F8A0-45BC-B220-78AE49DD9C09}" type="parTrans" cxnId="{653E7359-DE35-45DF-95C6-3DB98DFBF69A}">
      <dgm:prSet/>
      <dgm:spPr/>
      <dgm:t>
        <a:bodyPr/>
        <a:lstStyle/>
        <a:p>
          <a:endParaRPr lang="en-US">
            <a:latin typeface="Sniglet" panose="020B0604020202020204" charset="0"/>
          </a:endParaRPr>
        </a:p>
      </dgm:t>
    </dgm:pt>
    <dgm:pt modelId="{CB3F44D2-D13E-41E7-A0AA-3DE2F6728D72}" type="sibTrans" cxnId="{653E7359-DE35-45DF-95C6-3DB98DFBF69A}">
      <dgm:prSet/>
      <dgm:spPr/>
      <dgm:t>
        <a:bodyPr/>
        <a:lstStyle/>
        <a:p>
          <a:endParaRPr lang="en-US">
            <a:latin typeface="Sniglet" panose="020B0604020202020204" charset="0"/>
          </a:endParaRPr>
        </a:p>
      </dgm:t>
    </dgm:pt>
    <dgm:pt modelId="{36B2689D-30BA-463D-AD96-14DF76378FC5}">
      <dgm:prSet phldrT="[Text]"/>
      <dgm:spPr/>
      <dgm:t>
        <a:bodyPr/>
        <a:lstStyle/>
        <a:p>
          <a:r>
            <a:rPr lang="en-US" dirty="0">
              <a:latin typeface="Sniglet" panose="020B0604020202020204" charset="0"/>
            </a:rPr>
            <a:t>Receiving identifiable biospecimens from a repository or biobank where broad consent was obtained</a:t>
          </a:r>
        </a:p>
      </dgm:t>
    </dgm:pt>
    <dgm:pt modelId="{7558C960-E3E7-40E1-9654-B058071686AB}" type="parTrans" cxnId="{4CF0BACF-7D22-4532-B4DE-0BD6C3707195}">
      <dgm:prSet/>
      <dgm:spPr/>
      <dgm:t>
        <a:bodyPr/>
        <a:lstStyle/>
        <a:p>
          <a:endParaRPr lang="en-US">
            <a:latin typeface="Sniglet" panose="020B0604020202020204" charset="0"/>
          </a:endParaRPr>
        </a:p>
      </dgm:t>
    </dgm:pt>
    <dgm:pt modelId="{D1F0F355-AC2D-4B8B-A28F-63BD6F4245F5}" type="sibTrans" cxnId="{4CF0BACF-7D22-4532-B4DE-0BD6C3707195}">
      <dgm:prSet/>
      <dgm:spPr/>
      <dgm:t>
        <a:bodyPr/>
        <a:lstStyle/>
        <a:p>
          <a:endParaRPr lang="en-US">
            <a:latin typeface="Sniglet" panose="020B0604020202020204" charset="0"/>
          </a:endParaRPr>
        </a:p>
      </dgm:t>
    </dgm:pt>
    <dgm:pt modelId="{A643B656-F3C2-44C2-A828-CF6E25CE7F39}">
      <dgm:prSet phldrT="[Text]"/>
      <dgm:spPr/>
      <dgm:t>
        <a:bodyPr/>
        <a:lstStyle/>
        <a:p>
          <a:r>
            <a:rPr lang="en-US" b="0" dirty="0">
              <a:latin typeface="Sniglet" panose="020B0604020202020204" charset="0"/>
            </a:rPr>
            <a:t>Research w/leftover identifiable clinical specimens</a:t>
          </a:r>
        </a:p>
      </dgm:t>
    </dgm:pt>
    <dgm:pt modelId="{08EA59E1-DE34-4D7E-BF00-D3BCE29227FA}" type="parTrans" cxnId="{C0B6CE22-E0EC-4014-8607-2B3CBFC04C89}">
      <dgm:prSet/>
      <dgm:spPr/>
      <dgm:t>
        <a:bodyPr/>
        <a:lstStyle/>
        <a:p>
          <a:endParaRPr lang="en-US">
            <a:latin typeface="Sniglet" panose="020B0604020202020204" charset="0"/>
          </a:endParaRPr>
        </a:p>
      </dgm:t>
    </dgm:pt>
    <dgm:pt modelId="{1E649CD0-E346-40D9-A95B-E2076B839DD7}" type="sibTrans" cxnId="{C0B6CE22-E0EC-4014-8607-2B3CBFC04C89}">
      <dgm:prSet/>
      <dgm:spPr/>
      <dgm:t>
        <a:bodyPr/>
        <a:lstStyle/>
        <a:p>
          <a:endParaRPr lang="en-US">
            <a:latin typeface="Sniglet" panose="020B0604020202020204" charset="0"/>
          </a:endParaRPr>
        </a:p>
      </dgm:t>
    </dgm:pt>
    <dgm:pt modelId="{34271F09-3055-4363-BD9C-B4C4FE5EA142}">
      <dgm:prSet phldrT="[Text]"/>
      <dgm:spPr/>
      <dgm:t>
        <a:bodyPr/>
        <a:lstStyle/>
        <a:p>
          <a:r>
            <a:rPr lang="en-US" dirty="0">
              <a:latin typeface="Sniglet" panose="020B0604020202020204" charset="0"/>
            </a:rPr>
            <a:t>Case study of 3 or fewer patients</a:t>
          </a:r>
        </a:p>
      </dgm:t>
    </dgm:pt>
    <dgm:pt modelId="{E390BE9F-E828-45D0-82BC-39B54C52F236}" type="parTrans" cxnId="{E58FF4FA-A394-4209-B133-A46AD1479154}">
      <dgm:prSet/>
      <dgm:spPr/>
      <dgm:t>
        <a:bodyPr/>
        <a:lstStyle/>
        <a:p>
          <a:endParaRPr lang="en-US">
            <a:latin typeface="Sniglet" panose="020B0604020202020204" charset="0"/>
          </a:endParaRPr>
        </a:p>
      </dgm:t>
    </dgm:pt>
    <dgm:pt modelId="{2A757B41-DF7B-485D-8F6F-0DABD4935768}" type="sibTrans" cxnId="{E58FF4FA-A394-4209-B133-A46AD1479154}">
      <dgm:prSet/>
      <dgm:spPr/>
      <dgm:t>
        <a:bodyPr/>
        <a:lstStyle/>
        <a:p>
          <a:endParaRPr lang="en-US">
            <a:latin typeface="Sniglet" panose="020B0604020202020204" charset="0"/>
          </a:endParaRPr>
        </a:p>
      </dgm:t>
    </dgm:pt>
    <dgm:pt modelId="{DD7773C4-DD0F-474D-AB4F-77E82ACC0F93}">
      <dgm:prSet phldrT="[Text]"/>
      <dgm:spPr/>
      <dgm:t>
        <a:bodyPr/>
        <a:lstStyle/>
        <a:p>
          <a:r>
            <a:rPr lang="en-US" dirty="0">
              <a:latin typeface="Sniglet" panose="020B0604020202020204" charset="0"/>
            </a:rPr>
            <a:t>Research in educational settings</a:t>
          </a:r>
        </a:p>
      </dgm:t>
    </dgm:pt>
    <dgm:pt modelId="{3F3D83E3-8C19-4E3F-A223-3736985D6B2D}" type="sibTrans" cxnId="{1B5797AA-4526-4A26-9DD6-88ACB6433B5D}">
      <dgm:prSet/>
      <dgm:spPr/>
      <dgm:t>
        <a:bodyPr/>
        <a:lstStyle/>
        <a:p>
          <a:endParaRPr lang="en-US">
            <a:latin typeface="Sniglet" panose="020B0604020202020204" charset="0"/>
          </a:endParaRPr>
        </a:p>
      </dgm:t>
    </dgm:pt>
    <dgm:pt modelId="{C36BCB17-7655-43B6-9880-0051AB59BD3E}" type="parTrans" cxnId="{1B5797AA-4526-4A26-9DD6-88ACB6433B5D}">
      <dgm:prSet/>
      <dgm:spPr/>
      <dgm:t>
        <a:bodyPr/>
        <a:lstStyle/>
        <a:p>
          <a:endParaRPr lang="en-US">
            <a:latin typeface="Sniglet" panose="020B0604020202020204" charset="0"/>
          </a:endParaRPr>
        </a:p>
      </dgm:t>
    </dgm:pt>
    <dgm:pt modelId="{45A30C8F-4FA2-4220-8149-57F8CC789EE9}">
      <dgm:prSet phldrT="[Text]"/>
      <dgm:spPr/>
      <dgm:t>
        <a:bodyPr/>
        <a:lstStyle/>
        <a:p>
          <a:r>
            <a:rPr lang="en-US" dirty="0">
              <a:latin typeface="Sniglet" panose="020B0604020202020204" charset="0"/>
            </a:rPr>
            <a:t>Receiving de-identified data or specimens where no link exists with identifiers</a:t>
          </a:r>
        </a:p>
      </dgm:t>
    </dgm:pt>
    <dgm:pt modelId="{8D2748A6-571C-43D0-9EC6-91C98B9FF8DF}" type="sibTrans" cxnId="{BE0FB6AC-A677-42F1-97AB-1EB3DBF54B55}">
      <dgm:prSet/>
      <dgm:spPr/>
      <dgm:t>
        <a:bodyPr/>
        <a:lstStyle/>
        <a:p>
          <a:endParaRPr lang="en-US">
            <a:latin typeface="Sniglet" panose="020B0604020202020204" charset="0"/>
          </a:endParaRPr>
        </a:p>
      </dgm:t>
    </dgm:pt>
    <dgm:pt modelId="{82C29000-575F-46BE-8415-990186975444}" type="parTrans" cxnId="{BE0FB6AC-A677-42F1-97AB-1EB3DBF54B55}">
      <dgm:prSet/>
      <dgm:spPr/>
      <dgm:t>
        <a:bodyPr/>
        <a:lstStyle/>
        <a:p>
          <a:endParaRPr lang="en-US">
            <a:latin typeface="Sniglet" panose="020B0604020202020204" charset="0"/>
          </a:endParaRPr>
        </a:p>
      </dgm:t>
    </dgm:pt>
    <dgm:pt modelId="{7E906363-F7A4-4111-9D0C-0953FC34C20B}" type="pres">
      <dgm:prSet presAssocID="{E513E9A6-1D47-4BBD-979A-93AAFC09E866}" presName="Name0" presStyleCnt="0">
        <dgm:presLayoutVars>
          <dgm:dir/>
          <dgm:animLvl val="lvl"/>
          <dgm:resizeHandles val="exact"/>
        </dgm:presLayoutVars>
      </dgm:prSet>
      <dgm:spPr/>
    </dgm:pt>
    <dgm:pt modelId="{213021FA-18E6-4395-95AD-240AB0086575}" type="pres">
      <dgm:prSet presAssocID="{58970004-B216-4D98-9D99-87DEC1D8A0AC}" presName="composite" presStyleCnt="0"/>
      <dgm:spPr/>
    </dgm:pt>
    <dgm:pt modelId="{CD62D610-89BD-44AC-838F-F7BE37EF6C50}" type="pres">
      <dgm:prSet presAssocID="{58970004-B216-4D98-9D99-87DEC1D8A0AC}" presName="parTx" presStyleLbl="alignNode1" presStyleIdx="0" presStyleCnt="3">
        <dgm:presLayoutVars>
          <dgm:chMax val="0"/>
          <dgm:chPref val="0"/>
          <dgm:bulletEnabled val="1"/>
        </dgm:presLayoutVars>
      </dgm:prSet>
      <dgm:spPr/>
    </dgm:pt>
    <dgm:pt modelId="{B9773514-7BB1-4DC7-87BE-C9AA4E078E3E}" type="pres">
      <dgm:prSet presAssocID="{58970004-B216-4D98-9D99-87DEC1D8A0AC}" presName="desTx" presStyleLbl="alignAccFollowNode1" presStyleIdx="0" presStyleCnt="3">
        <dgm:presLayoutVars>
          <dgm:bulletEnabled val="1"/>
        </dgm:presLayoutVars>
      </dgm:prSet>
      <dgm:spPr/>
    </dgm:pt>
    <dgm:pt modelId="{7C089E9D-F231-487E-AC11-11E87969DD15}" type="pres">
      <dgm:prSet presAssocID="{F0DC28E8-ED96-47CE-8FCC-BD504ACEB541}" presName="space" presStyleCnt="0"/>
      <dgm:spPr/>
    </dgm:pt>
    <dgm:pt modelId="{DAB6A2AE-AB48-4612-AA58-3F76B943B145}" type="pres">
      <dgm:prSet presAssocID="{DCE7C943-CE82-489E-82AC-48F2D9A1D6B7}" presName="composite" presStyleCnt="0"/>
      <dgm:spPr/>
    </dgm:pt>
    <dgm:pt modelId="{7884B3A9-53B6-4A4B-8DEF-72114E96339A}" type="pres">
      <dgm:prSet presAssocID="{DCE7C943-CE82-489E-82AC-48F2D9A1D6B7}" presName="parTx" presStyleLbl="alignNode1" presStyleIdx="1" presStyleCnt="3">
        <dgm:presLayoutVars>
          <dgm:chMax val="0"/>
          <dgm:chPref val="0"/>
          <dgm:bulletEnabled val="1"/>
        </dgm:presLayoutVars>
      </dgm:prSet>
      <dgm:spPr/>
    </dgm:pt>
    <dgm:pt modelId="{ECE4E8B1-0EEA-44CF-83E6-5FCD96D586FD}" type="pres">
      <dgm:prSet presAssocID="{DCE7C943-CE82-489E-82AC-48F2D9A1D6B7}" presName="desTx" presStyleLbl="alignAccFollowNode1" presStyleIdx="1" presStyleCnt="3">
        <dgm:presLayoutVars>
          <dgm:bulletEnabled val="1"/>
        </dgm:presLayoutVars>
      </dgm:prSet>
      <dgm:spPr/>
    </dgm:pt>
    <dgm:pt modelId="{53EC0CE7-8FB6-4475-B33C-2F8197975382}" type="pres">
      <dgm:prSet presAssocID="{A8D3305B-0E90-470D-839F-C90C49144C60}" presName="space" presStyleCnt="0"/>
      <dgm:spPr/>
    </dgm:pt>
    <dgm:pt modelId="{5D2B142F-00DD-4DD0-8793-1B0FD36E3A22}" type="pres">
      <dgm:prSet presAssocID="{5D837F7D-67D0-4385-A12B-28B39500AA1C}" presName="composite" presStyleCnt="0"/>
      <dgm:spPr/>
    </dgm:pt>
    <dgm:pt modelId="{ECAFB549-BA2C-4D7F-A93F-808FE100BAC5}" type="pres">
      <dgm:prSet presAssocID="{5D837F7D-67D0-4385-A12B-28B39500AA1C}" presName="parTx" presStyleLbl="alignNode1" presStyleIdx="2" presStyleCnt="3">
        <dgm:presLayoutVars>
          <dgm:chMax val="0"/>
          <dgm:chPref val="0"/>
          <dgm:bulletEnabled val="1"/>
        </dgm:presLayoutVars>
      </dgm:prSet>
      <dgm:spPr/>
    </dgm:pt>
    <dgm:pt modelId="{9AC4F9FE-F6FB-4DE3-9547-3FBA987E3EA7}" type="pres">
      <dgm:prSet presAssocID="{5D837F7D-67D0-4385-A12B-28B39500AA1C}" presName="desTx" presStyleLbl="alignAccFollowNode1" presStyleIdx="2" presStyleCnt="3">
        <dgm:presLayoutVars>
          <dgm:bulletEnabled val="1"/>
        </dgm:presLayoutVars>
      </dgm:prSet>
      <dgm:spPr/>
    </dgm:pt>
  </dgm:ptLst>
  <dgm:cxnLst>
    <dgm:cxn modelId="{7C862F00-F229-4FED-B209-07F79AF520DD}" srcId="{5D837F7D-67D0-4385-A12B-28B39500AA1C}" destId="{E9233F44-9A95-4A3C-AFAF-B22BFC2B951F}" srcOrd="0" destOrd="0" parTransId="{97A76A70-FEAE-40A9-B5DA-A49596BA4E0E}" sibTransId="{E389718F-B9A4-497C-A5B7-C4D7AB69B523}"/>
    <dgm:cxn modelId="{766DA404-0311-4728-9142-1D16E3C5D51D}" srcId="{33D3A7E2-F83E-4D8E-975C-7FECE863E5F8}" destId="{A07DA95C-8E10-478B-87E8-580FA47B2B61}" srcOrd="0" destOrd="0" parTransId="{A204C66F-CD22-4F48-B232-13BD64E8605A}" sibTransId="{57BC0E45-943A-4376-901C-594FA3780525}"/>
    <dgm:cxn modelId="{06C7D60D-99CA-41F5-983D-041B1B7F16EB}" type="presOf" srcId="{60EF0C4F-E414-4D75-872B-5A1671B357B5}" destId="{ECE4E8B1-0EEA-44CF-83E6-5FCD96D586FD}" srcOrd="0" destOrd="1" presId="urn:microsoft.com/office/officeart/2005/8/layout/hList1"/>
    <dgm:cxn modelId="{23805012-F003-4E1E-A543-103336DA0FDB}" type="presOf" srcId="{DCE7C943-CE82-489E-82AC-48F2D9A1D6B7}" destId="{7884B3A9-53B6-4A4B-8DEF-72114E96339A}" srcOrd="0" destOrd="0" presId="urn:microsoft.com/office/officeart/2005/8/layout/hList1"/>
    <dgm:cxn modelId="{BEBFE015-E444-4081-BDB5-DD40966E8980}" srcId="{58970004-B216-4D98-9D99-87DEC1D8A0AC}" destId="{5DB13AA2-D90F-4618-8AF6-5571A7E02D43}" srcOrd="0" destOrd="0" parTransId="{4F57D90E-622F-4FE7-BD4C-E0CB84793265}" sibTransId="{7BE42B5A-4081-4B3A-8B2A-94552664F276}"/>
    <dgm:cxn modelId="{636B0D1B-B8EA-4813-8E40-2BA6B6D98379}" type="presOf" srcId="{E513E9A6-1D47-4BBD-979A-93AAFC09E866}" destId="{7E906363-F7A4-4111-9D0C-0953FC34C20B}" srcOrd="0" destOrd="0" presId="urn:microsoft.com/office/officeart/2005/8/layout/hList1"/>
    <dgm:cxn modelId="{C0B6CE22-E0EC-4014-8607-2B3CBFC04C89}" srcId="{5D837F7D-67D0-4385-A12B-28B39500AA1C}" destId="{A643B656-F3C2-44C2-A828-CF6E25CE7F39}" srcOrd="4" destOrd="0" parTransId="{08EA59E1-DE34-4D7E-BF00-D3BCE29227FA}" sibTransId="{1E649CD0-E346-40D9-A95B-E2076B839DD7}"/>
    <dgm:cxn modelId="{B2BA5B26-A6CB-4DB6-A558-DE66127AADAD}" srcId="{E9233F44-9A95-4A3C-AFAF-B22BFC2B951F}" destId="{169EFD67-568E-47D7-BFB3-639BF8D5343A}" srcOrd="0" destOrd="0" parTransId="{AE7D2F2A-0B5C-4932-8234-816F1635FF76}" sibTransId="{A383AB86-ED94-4B34-8AFB-C2C8FE9584A9}"/>
    <dgm:cxn modelId="{4514A92A-39AC-4932-BF05-CD2DCB96E3D8}" type="presOf" srcId="{36B2689D-30BA-463D-AD96-14DF76378FC5}" destId="{ECE4E8B1-0EEA-44CF-83E6-5FCD96D586FD}" srcOrd="0" destOrd="5" presId="urn:microsoft.com/office/officeart/2005/8/layout/hList1"/>
    <dgm:cxn modelId="{7BBD842B-98E9-4F06-A7B5-99BBB1060F89}" type="presOf" srcId="{6FBB2568-A638-448E-BF97-99E75FEA6C03}" destId="{B9773514-7BB1-4DC7-87BE-C9AA4E078E3E}" srcOrd="0" destOrd="7" presId="urn:microsoft.com/office/officeart/2005/8/layout/hList1"/>
    <dgm:cxn modelId="{220D1730-EED5-4329-8F5E-7A794EBA325F}" type="presOf" srcId="{34271F09-3055-4363-BD9C-B4C4FE5EA142}" destId="{B9773514-7BB1-4DC7-87BE-C9AA4E078E3E}" srcOrd="0" destOrd="3" presId="urn:microsoft.com/office/officeart/2005/8/layout/hList1"/>
    <dgm:cxn modelId="{9AABCB32-F5E1-4F22-AA7E-C280F2B4D6B0}" type="presOf" srcId="{58970004-B216-4D98-9D99-87DEC1D8A0AC}" destId="{CD62D610-89BD-44AC-838F-F7BE37EF6C50}" srcOrd="0" destOrd="0" presId="urn:microsoft.com/office/officeart/2005/8/layout/hList1"/>
    <dgm:cxn modelId="{AF46B438-17C4-451F-B563-37C06EE3C2D3}" srcId="{58970004-B216-4D98-9D99-87DEC1D8A0AC}" destId="{33D3A7E2-F83E-4D8E-975C-7FECE863E5F8}" srcOrd="1" destOrd="0" parTransId="{972CB460-5EAF-4468-B289-93A85770F7D7}" sibTransId="{71262502-5473-434E-B8F9-ABE80D45F6D5}"/>
    <dgm:cxn modelId="{3DE2503A-2C8C-4023-8655-9230B466DD90}" srcId="{E513E9A6-1D47-4BBD-979A-93AAFC09E866}" destId="{DCE7C943-CE82-489E-82AC-48F2D9A1D6B7}" srcOrd="1" destOrd="0" parTransId="{7A92ED2D-750A-49AF-A861-DF6E2A6BE263}" sibTransId="{A8D3305B-0E90-470D-839F-C90C49144C60}"/>
    <dgm:cxn modelId="{AB895D67-477A-4CE4-BA8E-745BFC7BD6D3}" type="presOf" srcId="{DC0A3DEB-FD6D-408C-911A-633D70B94D51}" destId="{9AC4F9FE-F6FB-4DE3-9547-3FBA987E3EA7}" srcOrd="0" destOrd="4" presId="urn:microsoft.com/office/officeart/2005/8/layout/hList1"/>
    <dgm:cxn modelId="{5A596C48-897F-4251-BA43-B37BCB737F8C}" srcId="{5D837F7D-67D0-4385-A12B-28B39500AA1C}" destId="{E6D20012-9FF9-4804-8C95-A358E0A49DF3}" srcOrd="2" destOrd="0" parTransId="{5F123773-C1BF-422D-BFA1-01CDC65F66A5}" sibTransId="{F30AAC0C-ED8D-4913-B878-23C0FFFB2351}"/>
    <dgm:cxn modelId="{33A69C68-DE19-46E3-A082-400C4DC1B835}" type="presOf" srcId="{E6D20012-9FF9-4804-8C95-A358E0A49DF3}" destId="{9AC4F9FE-F6FB-4DE3-9547-3FBA987E3EA7}" srcOrd="0" destOrd="3" presId="urn:microsoft.com/office/officeart/2005/8/layout/hList1"/>
    <dgm:cxn modelId="{8E33DB48-DE6B-4952-B28E-69072F984659}" srcId="{DCE7C943-CE82-489E-82AC-48F2D9A1D6B7}" destId="{62C150B1-29E3-425E-9CEF-FF3793EDA0F6}" srcOrd="0" destOrd="0" parTransId="{F1BAA92E-B416-4E66-9307-84B0DDE94FCA}" sibTransId="{23F3AD28-CC4A-4974-831D-87E446612C13}"/>
    <dgm:cxn modelId="{918EF168-6513-401C-A789-3AD5B758FD0F}" srcId="{33D3A7E2-F83E-4D8E-975C-7FECE863E5F8}" destId="{6FBB2568-A638-448E-BF97-99E75FEA6C03}" srcOrd="2" destOrd="0" parTransId="{B736BA91-EBFF-4553-AB67-4B87DAE26C79}" sibTransId="{73F06327-E7D2-4679-B65A-9A24E271A79E}"/>
    <dgm:cxn modelId="{B60FB449-688A-4B4A-A0AC-4C0E10B30BAC}" type="presOf" srcId="{E9233F44-9A95-4A3C-AFAF-B22BFC2B951F}" destId="{9AC4F9FE-F6FB-4DE3-9547-3FBA987E3EA7}" srcOrd="0" destOrd="0" presId="urn:microsoft.com/office/officeart/2005/8/layout/hList1"/>
    <dgm:cxn modelId="{21119354-CB9B-422B-B459-04E47070DBBE}" srcId="{5D837F7D-67D0-4385-A12B-28B39500AA1C}" destId="{409FF746-64C3-48A7-8130-0DCD278FFA23}" srcOrd="1" destOrd="0" parTransId="{0FB37371-B81B-41C4-BE1F-119C69CEA6BB}" sibTransId="{D20F1ABC-57C1-4712-9DD1-687CD8848BDD}"/>
    <dgm:cxn modelId="{E9D76F59-73ED-4739-8131-AB67FB74D582}" srcId="{E513E9A6-1D47-4BBD-979A-93AAFC09E866}" destId="{5D837F7D-67D0-4385-A12B-28B39500AA1C}" srcOrd="2" destOrd="0" parTransId="{4CC1BDD4-5E52-4BA9-9DE2-DBBA6CB613AC}" sibTransId="{5AEA3847-F927-4863-AD31-A1FA542F3C6F}"/>
    <dgm:cxn modelId="{653E7359-DE35-45DF-95C6-3DB98DFBF69A}" srcId="{5DB13AA2-D90F-4618-8AF6-5571A7E02D43}" destId="{FFC86C10-915E-42C3-817C-5EC15BFF29DF}" srcOrd="0" destOrd="0" parTransId="{9F917F0C-F8A0-45BC-B220-78AE49DD9C09}" sibTransId="{CB3F44D2-D13E-41E7-A0AA-3DE2F6728D72}"/>
    <dgm:cxn modelId="{9F29D080-3FF1-41A0-9366-1A7EB61D9EA0}" type="presOf" srcId="{62C150B1-29E3-425E-9CEF-FF3793EDA0F6}" destId="{ECE4E8B1-0EEA-44CF-83E6-5FCD96D586FD}" srcOrd="0" destOrd="0" presId="urn:microsoft.com/office/officeart/2005/8/layout/hList1"/>
    <dgm:cxn modelId="{6CC87982-6C56-47CB-902A-8906136ED80A}" type="presOf" srcId="{169EFD67-568E-47D7-BFB3-639BF8D5343A}" destId="{9AC4F9FE-F6FB-4DE3-9547-3FBA987E3EA7}" srcOrd="0" destOrd="1" presId="urn:microsoft.com/office/officeart/2005/8/layout/hList1"/>
    <dgm:cxn modelId="{9FC41B87-9BAE-4D39-8013-283EF3265C85}" type="presOf" srcId="{33D3A7E2-F83E-4D8E-975C-7FECE863E5F8}" destId="{B9773514-7BB1-4DC7-87BE-C9AA4E078E3E}" srcOrd="0" destOrd="4" presId="urn:microsoft.com/office/officeart/2005/8/layout/hList1"/>
    <dgm:cxn modelId="{C828F389-8D56-4DBB-9CBA-2AD23DE52BB0}" type="presOf" srcId="{EEFBCD97-3BCD-42E8-B6F7-0496D3D8C49A}" destId="{ECE4E8B1-0EEA-44CF-83E6-5FCD96D586FD}" srcOrd="0" destOrd="2" presId="urn:microsoft.com/office/officeart/2005/8/layout/hList1"/>
    <dgm:cxn modelId="{4A016191-DAB0-4D5E-B992-FDBAE6FB27B2}" type="presOf" srcId="{DD7773C4-DD0F-474D-AB4F-77E82ACC0F93}" destId="{B9773514-7BB1-4DC7-87BE-C9AA4E078E3E}" srcOrd="0" destOrd="2" presId="urn:microsoft.com/office/officeart/2005/8/layout/hList1"/>
    <dgm:cxn modelId="{515B0892-7F8F-4B61-BD55-4067A0DA2A69}" srcId="{E513E9A6-1D47-4BBD-979A-93AAFC09E866}" destId="{58970004-B216-4D98-9D99-87DEC1D8A0AC}" srcOrd="0" destOrd="0" parTransId="{36184790-CE47-4BD9-9299-A392BAF4A474}" sibTransId="{F0DC28E8-ED96-47CE-8FCC-BD504ACEB541}"/>
    <dgm:cxn modelId="{8CF44DA2-1817-472A-B219-9B79511A23F1}" srcId="{DCE7C943-CE82-489E-82AC-48F2D9A1D6B7}" destId="{EEFBCD97-3BCD-42E8-B6F7-0496D3D8C49A}" srcOrd="2" destOrd="0" parTransId="{68111A6E-BAAC-4F76-8AFC-49ADD71F7CD4}" sibTransId="{FC57738A-657A-46B0-AAAF-43F00860E29A}"/>
    <dgm:cxn modelId="{3AC761A4-63E7-46F5-BA11-16EC0FA1CFE7}" type="presOf" srcId="{17F87F33-2FD3-4681-B735-20A5C580566A}" destId="{ECE4E8B1-0EEA-44CF-83E6-5FCD96D586FD}" srcOrd="0" destOrd="4" presId="urn:microsoft.com/office/officeart/2005/8/layout/hList1"/>
    <dgm:cxn modelId="{75EF83AA-F2A1-4E9F-8355-EDCC9DE54359}" type="presOf" srcId="{A643B656-F3C2-44C2-A828-CF6E25CE7F39}" destId="{9AC4F9FE-F6FB-4DE3-9547-3FBA987E3EA7}" srcOrd="0" destOrd="5" presId="urn:microsoft.com/office/officeart/2005/8/layout/hList1"/>
    <dgm:cxn modelId="{1B5797AA-4526-4A26-9DD6-88ACB6433B5D}" srcId="{5DB13AA2-D90F-4618-8AF6-5571A7E02D43}" destId="{DD7773C4-DD0F-474D-AB4F-77E82ACC0F93}" srcOrd="1" destOrd="0" parTransId="{C36BCB17-7655-43B6-9880-0051AB59BD3E}" sibTransId="{3F3D83E3-8C19-4E3F-A223-3736985D6B2D}"/>
    <dgm:cxn modelId="{BE0FB6AC-A677-42F1-97AB-1EB3DBF54B55}" srcId="{33D3A7E2-F83E-4D8E-975C-7FECE863E5F8}" destId="{45A30C8F-4FA2-4220-8149-57F8CC789EE9}" srcOrd="1" destOrd="0" parTransId="{82C29000-575F-46BE-8415-990186975444}" sibTransId="{8D2748A6-571C-43D0-9EC6-91C98B9FF8DF}"/>
    <dgm:cxn modelId="{6E5F8EAD-9BC9-4C7F-9792-22EDF6ACF491}" type="presOf" srcId="{409FF746-64C3-48A7-8130-0DCD278FFA23}" destId="{9AC4F9FE-F6FB-4DE3-9547-3FBA987E3EA7}" srcOrd="0" destOrd="2" presId="urn:microsoft.com/office/officeart/2005/8/layout/hList1"/>
    <dgm:cxn modelId="{285054B6-B26B-41A3-BF8B-17FD85DEF57D}" type="presOf" srcId="{A07DA95C-8E10-478B-87E8-580FA47B2B61}" destId="{B9773514-7BB1-4DC7-87BE-C9AA4E078E3E}" srcOrd="0" destOrd="5" presId="urn:microsoft.com/office/officeart/2005/8/layout/hList1"/>
    <dgm:cxn modelId="{D8773EB7-5505-46E5-9FB2-CE18913DD113}" type="presOf" srcId="{45A30C8F-4FA2-4220-8149-57F8CC789EE9}" destId="{B9773514-7BB1-4DC7-87BE-C9AA4E078E3E}" srcOrd="0" destOrd="6" presId="urn:microsoft.com/office/officeart/2005/8/layout/hList1"/>
    <dgm:cxn modelId="{E3B52CBD-F01F-46FF-A8D5-9AE63161AE97}" srcId="{DCE7C943-CE82-489E-82AC-48F2D9A1D6B7}" destId="{60EF0C4F-E414-4D75-872B-5A1671B357B5}" srcOrd="1" destOrd="0" parTransId="{F6AEEF51-FB5A-494B-8013-9100EB8B4A6F}" sibTransId="{EDD12C43-B732-43F8-AE26-CE2CC93E6051}"/>
    <dgm:cxn modelId="{8C6A1DBF-6C17-4E3C-9A90-4EB6E9A2DB52}" type="presOf" srcId="{5D837F7D-67D0-4385-A12B-28B39500AA1C}" destId="{ECAFB549-BA2C-4D7F-A93F-808FE100BAC5}" srcOrd="0" destOrd="0" presId="urn:microsoft.com/office/officeart/2005/8/layout/hList1"/>
    <dgm:cxn modelId="{6377CBBF-A4E6-48EF-8085-65F0B29A54FF}" type="presOf" srcId="{FFC86C10-915E-42C3-817C-5EC15BFF29DF}" destId="{B9773514-7BB1-4DC7-87BE-C9AA4E078E3E}" srcOrd="0" destOrd="1" presId="urn:microsoft.com/office/officeart/2005/8/layout/hList1"/>
    <dgm:cxn modelId="{4CF0BACF-7D22-4532-B4DE-0BD6C3707195}" srcId="{EEFBCD97-3BCD-42E8-B6F7-0496D3D8C49A}" destId="{36B2689D-30BA-463D-AD96-14DF76378FC5}" srcOrd="2" destOrd="0" parTransId="{7558C960-E3E7-40E1-9654-B058071686AB}" sibTransId="{D1F0F355-AC2D-4B8B-A28F-63BD6F4245F5}"/>
    <dgm:cxn modelId="{AB86E8DB-0256-4AE2-A0EC-33F79C0198C2}" srcId="{EEFBCD97-3BCD-42E8-B6F7-0496D3D8C49A}" destId="{17F87F33-2FD3-4681-B735-20A5C580566A}" srcOrd="1" destOrd="0" parTransId="{9BD92F68-D88F-4DC2-A5EA-2D7F0C6AED04}" sibTransId="{40079EDF-1BEC-4B61-9D6F-0CDF519571BC}"/>
    <dgm:cxn modelId="{E2110EDC-1E8C-414C-B1F2-274865775133}" type="presOf" srcId="{F0CE29D2-62F2-48FD-A6FC-602195A7E115}" destId="{ECE4E8B1-0EEA-44CF-83E6-5FCD96D586FD}" srcOrd="0" destOrd="3" presId="urn:microsoft.com/office/officeart/2005/8/layout/hList1"/>
    <dgm:cxn modelId="{5CB6EBEF-B1D1-4AE4-B123-9E548878AB19}" type="presOf" srcId="{5DB13AA2-D90F-4618-8AF6-5571A7E02D43}" destId="{B9773514-7BB1-4DC7-87BE-C9AA4E078E3E}" srcOrd="0" destOrd="0" presId="urn:microsoft.com/office/officeart/2005/8/layout/hList1"/>
    <dgm:cxn modelId="{96D81EF3-7D30-4A36-81A0-F3C7C4BBF2CE}" srcId="{5D837F7D-67D0-4385-A12B-28B39500AA1C}" destId="{DC0A3DEB-FD6D-408C-911A-633D70B94D51}" srcOrd="3" destOrd="0" parTransId="{3EE834CA-CCF3-4580-A8C6-68E25175A07F}" sibTransId="{6A26EAAA-1153-484E-AC85-AC7D23234E08}"/>
    <dgm:cxn modelId="{8C8965F3-2509-4A18-B30C-520848BFB780}" srcId="{EEFBCD97-3BCD-42E8-B6F7-0496D3D8C49A}" destId="{F0CE29D2-62F2-48FD-A6FC-602195A7E115}" srcOrd="0" destOrd="0" parTransId="{2130DF8C-1ECE-4FBE-A9EA-71BDEB4FCC64}" sibTransId="{2CAB5688-3666-415F-A905-D968ED36C044}"/>
    <dgm:cxn modelId="{E58FF4FA-A394-4209-B133-A46AD1479154}" srcId="{5DB13AA2-D90F-4618-8AF6-5571A7E02D43}" destId="{34271F09-3055-4363-BD9C-B4C4FE5EA142}" srcOrd="2" destOrd="0" parTransId="{E390BE9F-E828-45D0-82BC-39B54C52F236}" sibTransId="{2A757B41-DF7B-485D-8F6F-0DABD4935768}"/>
    <dgm:cxn modelId="{A8C63393-E747-47BE-B2BA-0AD027A88A49}" type="presParOf" srcId="{7E906363-F7A4-4111-9D0C-0953FC34C20B}" destId="{213021FA-18E6-4395-95AD-240AB0086575}" srcOrd="0" destOrd="0" presId="urn:microsoft.com/office/officeart/2005/8/layout/hList1"/>
    <dgm:cxn modelId="{46D4BD72-F610-42AD-97FB-1E74CE9F34DB}" type="presParOf" srcId="{213021FA-18E6-4395-95AD-240AB0086575}" destId="{CD62D610-89BD-44AC-838F-F7BE37EF6C50}" srcOrd="0" destOrd="0" presId="urn:microsoft.com/office/officeart/2005/8/layout/hList1"/>
    <dgm:cxn modelId="{8ABA47AE-B6CE-462D-ACA7-2911876EBF4B}" type="presParOf" srcId="{213021FA-18E6-4395-95AD-240AB0086575}" destId="{B9773514-7BB1-4DC7-87BE-C9AA4E078E3E}" srcOrd="1" destOrd="0" presId="urn:microsoft.com/office/officeart/2005/8/layout/hList1"/>
    <dgm:cxn modelId="{672CE59E-5F1A-4194-9157-9ED44FFA118A}" type="presParOf" srcId="{7E906363-F7A4-4111-9D0C-0953FC34C20B}" destId="{7C089E9D-F231-487E-AC11-11E87969DD15}" srcOrd="1" destOrd="0" presId="urn:microsoft.com/office/officeart/2005/8/layout/hList1"/>
    <dgm:cxn modelId="{37504245-519D-4FCD-ACB2-4B87FBD4FE7E}" type="presParOf" srcId="{7E906363-F7A4-4111-9D0C-0953FC34C20B}" destId="{DAB6A2AE-AB48-4612-AA58-3F76B943B145}" srcOrd="2" destOrd="0" presId="urn:microsoft.com/office/officeart/2005/8/layout/hList1"/>
    <dgm:cxn modelId="{3A346A0F-64E1-441F-8D0B-046762213D3F}" type="presParOf" srcId="{DAB6A2AE-AB48-4612-AA58-3F76B943B145}" destId="{7884B3A9-53B6-4A4B-8DEF-72114E96339A}" srcOrd="0" destOrd="0" presId="urn:microsoft.com/office/officeart/2005/8/layout/hList1"/>
    <dgm:cxn modelId="{32FEA36E-1E41-43BF-A1E3-73CD501A2C27}" type="presParOf" srcId="{DAB6A2AE-AB48-4612-AA58-3F76B943B145}" destId="{ECE4E8B1-0EEA-44CF-83E6-5FCD96D586FD}" srcOrd="1" destOrd="0" presId="urn:microsoft.com/office/officeart/2005/8/layout/hList1"/>
    <dgm:cxn modelId="{2DE69B61-DEEF-47EE-92CF-1AD5C6E6F16C}" type="presParOf" srcId="{7E906363-F7A4-4111-9D0C-0953FC34C20B}" destId="{53EC0CE7-8FB6-4475-B33C-2F8197975382}" srcOrd="3" destOrd="0" presId="urn:microsoft.com/office/officeart/2005/8/layout/hList1"/>
    <dgm:cxn modelId="{A357FA26-B2AA-446F-9174-B9B92770EAE9}" type="presParOf" srcId="{7E906363-F7A4-4111-9D0C-0953FC34C20B}" destId="{5D2B142F-00DD-4DD0-8793-1B0FD36E3A22}" srcOrd="4" destOrd="0" presId="urn:microsoft.com/office/officeart/2005/8/layout/hList1"/>
    <dgm:cxn modelId="{5981D2A3-7304-498C-B35C-49947DE0CBB2}" type="presParOf" srcId="{5D2B142F-00DD-4DD0-8793-1B0FD36E3A22}" destId="{ECAFB549-BA2C-4D7F-A93F-808FE100BAC5}" srcOrd="0" destOrd="0" presId="urn:microsoft.com/office/officeart/2005/8/layout/hList1"/>
    <dgm:cxn modelId="{C432E17A-6DB9-4B33-9BE9-64BA3275DD69}" type="presParOf" srcId="{5D2B142F-00DD-4DD0-8793-1B0FD36E3A22}" destId="{9AC4F9FE-F6FB-4DE3-9547-3FBA987E3EA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9B6448-95E8-4658-8C23-F228A4D50E5A}"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B2B6E29D-16A3-49D1-956E-FED72CD11C70}">
      <dgm:prSet phldrT="[Text]"/>
      <dgm:spPr/>
      <dgm:t>
        <a:bodyPr/>
        <a:lstStyle/>
        <a:p>
          <a:r>
            <a:rPr lang="en-US" dirty="0">
              <a:latin typeface="Sniglet" panose="020B0604020202020204" charset="0"/>
            </a:rPr>
            <a:t>Not Human Subjects Research</a:t>
          </a:r>
        </a:p>
      </dgm:t>
    </dgm:pt>
    <dgm:pt modelId="{2421DF47-FA5D-4666-A2A5-BAF6312BDA60}" type="parTrans" cxnId="{0D22B216-20DB-4954-A877-149C61B87F13}">
      <dgm:prSet/>
      <dgm:spPr/>
      <dgm:t>
        <a:bodyPr/>
        <a:lstStyle/>
        <a:p>
          <a:endParaRPr lang="en-US">
            <a:latin typeface="Sniglet" panose="020B0604020202020204" charset="0"/>
          </a:endParaRPr>
        </a:p>
      </dgm:t>
    </dgm:pt>
    <dgm:pt modelId="{E968B721-23F6-4FAF-9624-AE28EEE18E91}" type="sibTrans" cxnId="{0D22B216-20DB-4954-A877-149C61B87F13}">
      <dgm:prSet/>
      <dgm:spPr/>
      <dgm:t>
        <a:bodyPr/>
        <a:lstStyle/>
        <a:p>
          <a:endParaRPr lang="en-US">
            <a:latin typeface="Sniglet" panose="020B0604020202020204" charset="0"/>
          </a:endParaRPr>
        </a:p>
      </dgm:t>
    </dgm:pt>
    <dgm:pt modelId="{D521004E-D990-47A5-B26E-C16057253A9B}">
      <dgm:prSet phldrT="[Text]"/>
      <dgm:spPr/>
      <dgm:t>
        <a:bodyPr/>
        <a:lstStyle/>
        <a:p>
          <a:r>
            <a:rPr lang="en-US" dirty="0">
              <a:latin typeface="Sniglet" panose="020B0604020202020204" charset="0"/>
            </a:rPr>
            <a:t>No review required</a:t>
          </a:r>
        </a:p>
      </dgm:t>
    </dgm:pt>
    <dgm:pt modelId="{F28DFA11-8758-4757-A3E0-C3705710D5A0}" type="parTrans" cxnId="{D6D5AF31-B8AA-419E-904F-E508E1F0390E}">
      <dgm:prSet/>
      <dgm:spPr/>
      <dgm:t>
        <a:bodyPr/>
        <a:lstStyle/>
        <a:p>
          <a:endParaRPr lang="en-US">
            <a:latin typeface="Sniglet" panose="020B0604020202020204" charset="0"/>
          </a:endParaRPr>
        </a:p>
      </dgm:t>
    </dgm:pt>
    <dgm:pt modelId="{5437F5C1-23C1-42CC-A4FA-99089A0D0BFA}" type="sibTrans" cxnId="{D6D5AF31-B8AA-419E-904F-E508E1F0390E}">
      <dgm:prSet/>
      <dgm:spPr/>
      <dgm:t>
        <a:bodyPr/>
        <a:lstStyle/>
        <a:p>
          <a:endParaRPr lang="en-US">
            <a:latin typeface="Sniglet" panose="020B0604020202020204" charset="0"/>
          </a:endParaRPr>
        </a:p>
      </dgm:t>
    </dgm:pt>
    <dgm:pt modelId="{ADA0BEF7-8B68-4BB5-BD90-186EE35ADC97}">
      <dgm:prSet phldrT="[Text]"/>
      <dgm:spPr/>
      <dgm:t>
        <a:bodyPr/>
        <a:lstStyle/>
        <a:p>
          <a:r>
            <a:rPr lang="en-US" dirty="0">
              <a:latin typeface="Sniglet" panose="020B0604020202020204" charset="0"/>
            </a:rPr>
            <a:t>Exempt or Limited IRB Review*</a:t>
          </a:r>
        </a:p>
      </dgm:t>
    </dgm:pt>
    <dgm:pt modelId="{9F8037A0-2CE9-4C83-967D-2138713B6263}" type="parTrans" cxnId="{89456F8F-6B49-4E01-BA0D-38691A27FFC2}">
      <dgm:prSet/>
      <dgm:spPr/>
      <dgm:t>
        <a:bodyPr/>
        <a:lstStyle/>
        <a:p>
          <a:endParaRPr lang="en-US">
            <a:latin typeface="Sniglet" panose="020B0604020202020204" charset="0"/>
          </a:endParaRPr>
        </a:p>
      </dgm:t>
    </dgm:pt>
    <dgm:pt modelId="{9D73F8CC-3511-4EBE-B67A-5AFF1B4A58DC}" type="sibTrans" cxnId="{89456F8F-6B49-4E01-BA0D-38691A27FFC2}">
      <dgm:prSet/>
      <dgm:spPr/>
      <dgm:t>
        <a:bodyPr/>
        <a:lstStyle/>
        <a:p>
          <a:endParaRPr lang="en-US">
            <a:latin typeface="Sniglet" panose="020B0604020202020204" charset="0"/>
          </a:endParaRPr>
        </a:p>
      </dgm:t>
    </dgm:pt>
    <dgm:pt modelId="{29752579-0AF5-4E48-82E5-74E3922D976A}">
      <dgm:prSet phldrT="[Text]"/>
      <dgm:spPr/>
      <dgm:t>
        <a:bodyPr/>
        <a:lstStyle/>
        <a:p>
          <a:r>
            <a:rPr lang="en-US" dirty="0">
              <a:latin typeface="Sniglet" panose="020B0604020202020204" charset="0"/>
            </a:rPr>
            <a:t>Initial Review Required</a:t>
          </a:r>
        </a:p>
      </dgm:t>
    </dgm:pt>
    <dgm:pt modelId="{01BE1126-122E-4048-BFA4-22865A6BCBAA}" type="parTrans" cxnId="{E82A615E-14C4-41FB-A4F7-E60730EEE579}">
      <dgm:prSet/>
      <dgm:spPr/>
      <dgm:t>
        <a:bodyPr/>
        <a:lstStyle/>
        <a:p>
          <a:endParaRPr lang="en-US">
            <a:latin typeface="Sniglet" panose="020B0604020202020204" charset="0"/>
          </a:endParaRPr>
        </a:p>
      </dgm:t>
    </dgm:pt>
    <dgm:pt modelId="{3509EF28-0970-467B-8FE0-0E362248E1B8}" type="sibTrans" cxnId="{E82A615E-14C4-41FB-A4F7-E60730EEE579}">
      <dgm:prSet/>
      <dgm:spPr/>
      <dgm:t>
        <a:bodyPr/>
        <a:lstStyle/>
        <a:p>
          <a:endParaRPr lang="en-US">
            <a:latin typeface="Sniglet" panose="020B0604020202020204" charset="0"/>
          </a:endParaRPr>
        </a:p>
      </dgm:t>
    </dgm:pt>
    <dgm:pt modelId="{4F696176-C5E0-4F36-8C78-70783FF97095}">
      <dgm:prSet phldrT="[Text]"/>
      <dgm:spPr/>
      <dgm:t>
        <a:bodyPr/>
        <a:lstStyle/>
        <a:p>
          <a:r>
            <a:rPr lang="en-US" dirty="0">
              <a:latin typeface="Sniglet" panose="020B0604020202020204" charset="0"/>
            </a:rPr>
            <a:t>Minimal Risk w/ Expedited* or Full Review</a:t>
          </a:r>
        </a:p>
      </dgm:t>
    </dgm:pt>
    <dgm:pt modelId="{188E8BC5-B86A-46AA-AB45-71F47F3AEF47}" type="parTrans" cxnId="{88BF84A0-A03D-4240-AC49-DF3126293012}">
      <dgm:prSet/>
      <dgm:spPr/>
      <dgm:t>
        <a:bodyPr/>
        <a:lstStyle/>
        <a:p>
          <a:endParaRPr lang="en-US">
            <a:latin typeface="Sniglet" panose="020B0604020202020204" charset="0"/>
          </a:endParaRPr>
        </a:p>
      </dgm:t>
    </dgm:pt>
    <dgm:pt modelId="{26963D47-97AD-42EE-B25B-FE3DB292AAFF}" type="sibTrans" cxnId="{88BF84A0-A03D-4240-AC49-DF3126293012}">
      <dgm:prSet/>
      <dgm:spPr/>
      <dgm:t>
        <a:bodyPr/>
        <a:lstStyle/>
        <a:p>
          <a:endParaRPr lang="en-US">
            <a:latin typeface="Sniglet" panose="020B0604020202020204" charset="0"/>
          </a:endParaRPr>
        </a:p>
      </dgm:t>
    </dgm:pt>
    <dgm:pt modelId="{C60C2A50-D8E0-4AD5-AEC8-8C6066B81DDF}">
      <dgm:prSet phldrT="[Text]"/>
      <dgm:spPr/>
      <dgm:t>
        <a:bodyPr/>
        <a:lstStyle/>
        <a:p>
          <a:r>
            <a:rPr lang="en-US">
              <a:latin typeface="Sniglet" panose="020B0604020202020204" charset="0"/>
            </a:rPr>
            <a:t>Initial Review Required</a:t>
          </a:r>
          <a:endParaRPr lang="en-US" dirty="0">
            <a:latin typeface="Sniglet" panose="020B0604020202020204" charset="0"/>
          </a:endParaRPr>
        </a:p>
      </dgm:t>
    </dgm:pt>
    <dgm:pt modelId="{22DDF3C1-32F0-4C78-B043-577EE693CE13}" type="parTrans" cxnId="{78321149-F54D-45E9-9B40-CE08CB4A5FC6}">
      <dgm:prSet/>
      <dgm:spPr/>
      <dgm:t>
        <a:bodyPr/>
        <a:lstStyle/>
        <a:p>
          <a:endParaRPr lang="en-US">
            <a:latin typeface="Sniglet" panose="020B0604020202020204" charset="0"/>
          </a:endParaRPr>
        </a:p>
      </dgm:t>
    </dgm:pt>
    <dgm:pt modelId="{2BF08C3E-D57E-4695-94BF-2F6F4B739D64}" type="sibTrans" cxnId="{78321149-F54D-45E9-9B40-CE08CB4A5FC6}">
      <dgm:prSet/>
      <dgm:spPr/>
      <dgm:t>
        <a:bodyPr/>
        <a:lstStyle/>
        <a:p>
          <a:endParaRPr lang="en-US">
            <a:latin typeface="Sniglet" panose="020B0604020202020204" charset="0"/>
          </a:endParaRPr>
        </a:p>
      </dgm:t>
    </dgm:pt>
    <dgm:pt modelId="{4F2C2E62-2509-4A71-BC34-38109DFEA60B}">
      <dgm:prSet phldrT="[Text]"/>
      <dgm:spPr/>
      <dgm:t>
        <a:bodyPr/>
        <a:lstStyle/>
        <a:p>
          <a:r>
            <a:rPr lang="en-US" dirty="0">
              <a:latin typeface="Sniglet" panose="020B0604020202020204" charset="0"/>
            </a:rPr>
            <a:t>Greater than Minimal Risk w/ Full Review</a:t>
          </a:r>
        </a:p>
      </dgm:t>
    </dgm:pt>
    <dgm:pt modelId="{B4162A0A-DF3C-4C9B-8F84-89050E177D6E}" type="parTrans" cxnId="{6F388601-6030-470D-81B6-CDEC07DA4B70}">
      <dgm:prSet/>
      <dgm:spPr/>
      <dgm:t>
        <a:bodyPr/>
        <a:lstStyle/>
        <a:p>
          <a:endParaRPr lang="en-US">
            <a:latin typeface="Sniglet" panose="020B0604020202020204" charset="0"/>
          </a:endParaRPr>
        </a:p>
      </dgm:t>
    </dgm:pt>
    <dgm:pt modelId="{FEDD37A6-C528-4E4D-B8F7-BBF0F4AA54B9}" type="sibTrans" cxnId="{6F388601-6030-470D-81B6-CDEC07DA4B70}">
      <dgm:prSet/>
      <dgm:spPr/>
      <dgm:t>
        <a:bodyPr/>
        <a:lstStyle/>
        <a:p>
          <a:endParaRPr lang="en-US">
            <a:latin typeface="Sniglet" panose="020B0604020202020204" charset="0"/>
          </a:endParaRPr>
        </a:p>
      </dgm:t>
    </dgm:pt>
    <dgm:pt modelId="{36D17091-BE50-4A8B-A3D0-3E688385A20D}">
      <dgm:prSet phldrT="[Text]"/>
      <dgm:spPr/>
      <dgm:t>
        <a:bodyPr/>
        <a:lstStyle/>
        <a:p>
          <a:r>
            <a:rPr lang="en-US">
              <a:latin typeface="Sniglet" panose="020B0604020202020204" charset="0"/>
            </a:rPr>
            <a:t>Initial Review Required</a:t>
          </a:r>
          <a:endParaRPr lang="en-US" dirty="0">
            <a:latin typeface="Sniglet" panose="020B0604020202020204" charset="0"/>
          </a:endParaRPr>
        </a:p>
      </dgm:t>
    </dgm:pt>
    <dgm:pt modelId="{C18AD8E7-C009-4C55-B29B-18293EF42FFA}" type="parTrans" cxnId="{75F89C0C-8922-4F9D-8B02-D6C4FF0FE4B9}">
      <dgm:prSet/>
      <dgm:spPr/>
      <dgm:t>
        <a:bodyPr/>
        <a:lstStyle/>
        <a:p>
          <a:endParaRPr lang="en-US">
            <a:latin typeface="Sniglet" panose="020B0604020202020204" charset="0"/>
          </a:endParaRPr>
        </a:p>
      </dgm:t>
    </dgm:pt>
    <dgm:pt modelId="{72ACA706-6649-4CA0-B6E9-658902DF5A35}" type="sibTrans" cxnId="{75F89C0C-8922-4F9D-8B02-D6C4FF0FE4B9}">
      <dgm:prSet/>
      <dgm:spPr/>
      <dgm:t>
        <a:bodyPr/>
        <a:lstStyle/>
        <a:p>
          <a:endParaRPr lang="en-US">
            <a:latin typeface="Sniglet" panose="020B0604020202020204" charset="0"/>
          </a:endParaRPr>
        </a:p>
      </dgm:t>
    </dgm:pt>
    <dgm:pt modelId="{B622AEF2-8B28-44DB-B210-FD98A6AFA7DF}">
      <dgm:prSet phldrT="[Text]"/>
      <dgm:spPr/>
      <dgm:t>
        <a:bodyPr/>
        <a:lstStyle/>
        <a:p>
          <a:r>
            <a:rPr lang="en-US" dirty="0">
              <a:latin typeface="Sniglet" panose="020B0604020202020204" charset="0"/>
            </a:rPr>
            <a:t>Modifications Required</a:t>
          </a:r>
        </a:p>
      </dgm:t>
    </dgm:pt>
    <dgm:pt modelId="{5D4FBD75-9588-433C-B1CA-87F915D75CE2}" type="parTrans" cxnId="{D6A6479C-56E0-4E2F-8603-6812A715EC23}">
      <dgm:prSet/>
      <dgm:spPr/>
      <dgm:t>
        <a:bodyPr/>
        <a:lstStyle/>
        <a:p>
          <a:endParaRPr lang="en-US">
            <a:latin typeface="Sniglet" panose="020B0604020202020204" charset="0"/>
          </a:endParaRPr>
        </a:p>
      </dgm:t>
    </dgm:pt>
    <dgm:pt modelId="{4903ABB5-5DC9-4593-BE90-FED594F35CFB}" type="sibTrans" cxnId="{D6A6479C-56E0-4E2F-8603-6812A715EC23}">
      <dgm:prSet/>
      <dgm:spPr/>
      <dgm:t>
        <a:bodyPr/>
        <a:lstStyle/>
        <a:p>
          <a:endParaRPr lang="en-US">
            <a:latin typeface="Sniglet" panose="020B0604020202020204" charset="0"/>
          </a:endParaRPr>
        </a:p>
      </dgm:t>
    </dgm:pt>
    <dgm:pt modelId="{69B17F96-D823-468C-85F5-4F646FE463FB}">
      <dgm:prSet phldrT="[Text]"/>
      <dgm:spPr/>
      <dgm:t>
        <a:bodyPr/>
        <a:lstStyle/>
        <a:p>
          <a:r>
            <a:rPr lang="en-US" dirty="0">
              <a:latin typeface="Sniglet" panose="020B0604020202020204" charset="0"/>
            </a:rPr>
            <a:t>Modifications Required</a:t>
          </a:r>
        </a:p>
      </dgm:t>
    </dgm:pt>
    <dgm:pt modelId="{CF1450A9-D712-4CFF-A0FE-644FAB3D8949}" type="parTrans" cxnId="{679DF5DB-6CE3-4202-9E89-7830BE917E3E}">
      <dgm:prSet/>
      <dgm:spPr/>
      <dgm:t>
        <a:bodyPr/>
        <a:lstStyle/>
        <a:p>
          <a:endParaRPr lang="en-US">
            <a:latin typeface="Sniglet" panose="020B0604020202020204" charset="0"/>
          </a:endParaRPr>
        </a:p>
      </dgm:t>
    </dgm:pt>
    <dgm:pt modelId="{7284F115-2F9E-4722-86BD-74483F3E6111}" type="sibTrans" cxnId="{679DF5DB-6CE3-4202-9E89-7830BE917E3E}">
      <dgm:prSet/>
      <dgm:spPr/>
      <dgm:t>
        <a:bodyPr/>
        <a:lstStyle/>
        <a:p>
          <a:endParaRPr lang="en-US">
            <a:latin typeface="Sniglet" panose="020B0604020202020204" charset="0"/>
          </a:endParaRPr>
        </a:p>
      </dgm:t>
    </dgm:pt>
    <dgm:pt modelId="{67BD5DD6-31FC-4AD4-ADEC-7B4E95D8DCC4}">
      <dgm:prSet phldrT="[Text]"/>
      <dgm:spPr/>
      <dgm:t>
        <a:bodyPr/>
        <a:lstStyle/>
        <a:p>
          <a:r>
            <a:rPr lang="en-US" dirty="0">
              <a:latin typeface="Sniglet" panose="020B0604020202020204" charset="0"/>
            </a:rPr>
            <a:t>Continuing Review Required</a:t>
          </a:r>
        </a:p>
      </dgm:t>
    </dgm:pt>
    <dgm:pt modelId="{C8070F24-B2B1-47DA-A903-C93752C46BB5}" type="parTrans" cxnId="{E71EFA2A-B094-4EB4-9C2A-ACC55D64EB22}">
      <dgm:prSet/>
      <dgm:spPr/>
      <dgm:t>
        <a:bodyPr/>
        <a:lstStyle/>
        <a:p>
          <a:endParaRPr lang="en-US">
            <a:latin typeface="Sniglet" panose="020B0604020202020204" charset="0"/>
          </a:endParaRPr>
        </a:p>
      </dgm:t>
    </dgm:pt>
    <dgm:pt modelId="{103AD174-2256-498F-A301-4B43F88E8493}" type="sibTrans" cxnId="{E71EFA2A-B094-4EB4-9C2A-ACC55D64EB22}">
      <dgm:prSet/>
      <dgm:spPr/>
      <dgm:t>
        <a:bodyPr/>
        <a:lstStyle/>
        <a:p>
          <a:endParaRPr lang="en-US">
            <a:latin typeface="Sniglet" panose="020B0604020202020204" charset="0"/>
          </a:endParaRPr>
        </a:p>
      </dgm:t>
    </dgm:pt>
    <dgm:pt modelId="{1076D586-F5A4-43EE-B01C-7FB0E81DC378}">
      <dgm:prSet phldrT="[Text]"/>
      <dgm:spPr/>
      <dgm:t>
        <a:bodyPr/>
        <a:lstStyle/>
        <a:p>
          <a:r>
            <a:rPr lang="en-US" dirty="0">
              <a:latin typeface="Sniglet" panose="020B0604020202020204" charset="0"/>
            </a:rPr>
            <a:t>Continuing Review required if informed by IRB</a:t>
          </a:r>
        </a:p>
      </dgm:t>
    </dgm:pt>
    <dgm:pt modelId="{9AC2A2EE-D06C-487D-AFE7-8659C855C8A3}" type="parTrans" cxnId="{892CCE13-027F-4A35-81D4-931158E57844}">
      <dgm:prSet/>
      <dgm:spPr/>
      <dgm:t>
        <a:bodyPr/>
        <a:lstStyle/>
        <a:p>
          <a:endParaRPr lang="en-US">
            <a:latin typeface="Sniglet" panose="020B0604020202020204" charset="0"/>
          </a:endParaRPr>
        </a:p>
      </dgm:t>
    </dgm:pt>
    <dgm:pt modelId="{8A577D24-32FF-4B4E-86F8-69ED286ACB28}" type="sibTrans" cxnId="{892CCE13-027F-4A35-81D4-931158E57844}">
      <dgm:prSet/>
      <dgm:spPr/>
      <dgm:t>
        <a:bodyPr/>
        <a:lstStyle/>
        <a:p>
          <a:endParaRPr lang="en-US">
            <a:latin typeface="Sniglet" panose="020B0604020202020204" charset="0"/>
          </a:endParaRPr>
        </a:p>
      </dgm:t>
    </dgm:pt>
    <dgm:pt modelId="{2C8E64A7-F45E-4D14-BE53-6C8403741162}">
      <dgm:prSet phldrT="[Text]"/>
      <dgm:spPr/>
      <dgm:t>
        <a:bodyPr/>
        <a:lstStyle/>
        <a:p>
          <a:r>
            <a:rPr lang="en-US" dirty="0">
              <a:latin typeface="Sniglet" panose="020B0604020202020204" charset="0"/>
            </a:rPr>
            <a:t>Modifications with Limited Review</a:t>
          </a:r>
        </a:p>
      </dgm:t>
    </dgm:pt>
    <dgm:pt modelId="{B69E11A7-42AB-4242-88D2-7E2AF34415BE}" type="parTrans" cxnId="{09A47B7E-F86E-44F6-AB13-8C3C37994EB3}">
      <dgm:prSet/>
      <dgm:spPr/>
      <dgm:t>
        <a:bodyPr/>
        <a:lstStyle/>
        <a:p>
          <a:endParaRPr lang="en-US">
            <a:latin typeface="Sniglet" panose="020B0604020202020204" charset="0"/>
          </a:endParaRPr>
        </a:p>
      </dgm:t>
    </dgm:pt>
    <dgm:pt modelId="{D2816E3E-1874-4A10-A09E-BCC6AF6D9C66}" type="sibTrans" cxnId="{09A47B7E-F86E-44F6-AB13-8C3C37994EB3}">
      <dgm:prSet/>
      <dgm:spPr/>
      <dgm:t>
        <a:bodyPr/>
        <a:lstStyle/>
        <a:p>
          <a:endParaRPr lang="en-US">
            <a:latin typeface="Sniglet" panose="020B0604020202020204" charset="0"/>
          </a:endParaRPr>
        </a:p>
      </dgm:t>
    </dgm:pt>
    <dgm:pt modelId="{32840AA9-E261-4E10-96E7-5B0C917C9836}" type="pres">
      <dgm:prSet presAssocID="{7E9B6448-95E8-4658-8C23-F228A4D50E5A}" presName="Name0" presStyleCnt="0">
        <dgm:presLayoutVars>
          <dgm:chPref val="3"/>
          <dgm:dir/>
          <dgm:animLvl val="lvl"/>
          <dgm:resizeHandles/>
        </dgm:presLayoutVars>
      </dgm:prSet>
      <dgm:spPr/>
    </dgm:pt>
    <dgm:pt modelId="{DE48428A-868E-48FD-95B9-9EEDFCDCE4D6}" type="pres">
      <dgm:prSet presAssocID="{B2B6E29D-16A3-49D1-956E-FED72CD11C70}" presName="horFlow" presStyleCnt="0"/>
      <dgm:spPr/>
    </dgm:pt>
    <dgm:pt modelId="{4C2BC7FB-9735-411E-B2B4-AFD47609FA4D}" type="pres">
      <dgm:prSet presAssocID="{B2B6E29D-16A3-49D1-956E-FED72CD11C70}" presName="bigChev" presStyleLbl="node1" presStyleIdx="0" presStyleCnt="4"/>
      <dgm:spPr/>
    </dgm:pt>
    <dgm:pt modelId="{60AEA735-A75B-4125-A1D2-466D7587A43A}" type="pres">
      <dgm:prSet presAssocID="{F28DFA11-8758-4757-A3E0-C3705710D5A0}" presName="parTrans" presStyleCnt="0"/>
      <dgm:spPr/>
    </dgm:pt>
    <dgm:pt modelId="{E99A7F10-B90B-4DD2-8E1A-717EB8449DCB}" type="pres">
      <dgm:prSet presAssocID="{D521004E-D990-47A5-B26E-C16057253A9B}" presName="node" presStyleLbl="alignAccFollowNode1" presStyleIdx="0" presStyleCnt="9">
        <dgm:presLayoutVars>
          <dgm:bulletEnabled val="1"/>
        </dgm:presLayoutVars>
      </dgm:prSet>
      <dgm:spPr/>
    </dgm:pt>
    <dgm:pt modelId="{E4C69C45-FD32-4B92-B602-115735DD25C7}" type="pres">
      <dgm:prSet presAssocID="{B2B6E29D-16A3-49D1-956E-FED72CD11C70}" presName="vSp" presStyleCnt="0"/>
      <dgm:spPr/>
    </dgm:pt>
    <dgm:pt modelId="{E504FE90-141F-4F24-A999-C4A2E056277F}" type="pres">
      <dgm:prSet presAssocID="{ADA0BEF7-8B68-4BB5-BD90-186EE35ADC97}" presName="horFlow" presStyleCnt="0"/>
      <dgm:spPr/>
    </dgm:pt>
    <dgm:pt modelId="{17580F99-B4D7-4236-8F1F-80540395FF97}" type="pres">
      <dgm:prSet presAssocID="{ADA0BEF7-8B68-4BB5-BD90-186EE35ADC97}" presName="bigChev" presStyleLbl="node1" presStyleIdx="1" presStyleCnt="4"/>
      <dgm:spPr/>
    </dgm:pt>
    <dgm:pt modelId="{A7C86302-5F3A-432D-8E22-29B44938C798}" type="pres">
      <dgm:prSet presAssocID="{01BE1126-122E-4048-BFA4-22865A6BCBAA}" presName="parTrans" presStyleCnt="0"/>
      <dgm:spPr/>
    </dgm:pt>
    <dgm:pt modelId="{694374BD-5D4C-491C-98A8-396756AB97CA}" type="pres">
      <dgm:prSet presAssocID="{29752579-0AF5-4E48-82E5-74E3922D976A}" presName="node" presStyleLbl="alignAccFollowNode1" presStyleIdx="1" presStyleCnt="9">
        <dgm:presLayoutVars>
          <dgm:bulletEnabled val="1"/>
        </dgm:presLayoutVars>
      </dgm:prSet>
      <dgm:spPr/>
    </dgm:pt>
    <dgm:pt modelId="{22BC2D6B-3604-46CD-9C41-A2252FFA5B1E}" type="pres">
      <dgm:prSet presAssocID="{3509EF28-0970-467B-8FE0-0E362248E1B8}" presName="sibTrans" presStyleCnt="0"/>
      <dgm:spPr/>
    </dgm:pt>
    <dgm:pt modelId="{C7D1B4E6-8D76-4B0A-8D19-98AD5AD64E9C}" type="pres">
      <dgm:prSet presAssocID="{2C8E64A7-F45E-4D14-BE53-6C8403741162}" presName="node" presStyleLbl="alignAccFollowNode1" presStyleIdx="2" presStyleCnt="9">
        <dgm:presLayoutVars>
          <dgm:bulletEnabled val="1"/>
        </dgm:presLayoutVars>
      </dgm:prSet>
      <dgm:spPr/>
    </dgm:pt>
    <dgm:pt modelId="{018A918E-5768-46BF-A95E-9AB029DE68D7}" type="pres">
      <dgm:prSet presAssocID="{ADA0BEF7-8B68-4BB5-BD90-186EE35ADC97}" presName="vSp" presStyleCnt="0"/>
      <dgm:spPr/>
    </dgm:pt>
    <dgm:pt modelId="{6C1744B2-F2F7-4E73-BE40-414BCBC550E2}" type="pres">
      <dgm:prSet presAssocID="{4F696176-C5E0-4F36-8C78-70783FF97095}" presName="horFlow" presStyleCnt="0"/>
      <dgm:spPr/>
    </dgm:pt>
    <dgm:pt modelId="{43A9BF08-AE12-423E-9E05-70E9100D3FA9}" type="pres">
      <dgm:prSet presAssocID="{4F696176-C5E0-4F36-8C78-70783FF97095}" presName="bigChev" presStyleLbl="node1" presStyleIdx="2" presStyleCnt="4"/>
      <dgm:spPr/>
    </dgm:pt>
    <dgm:pt modelId="{0537B0CA-3648-48AC-8C4C-518B08FB99F7}" type="pres">
      <dgm:prSet presAssocID="{22DDF3C1-32F0-4C78-B043-577EE693CE13}" presName="parTrans" presStyleCnt="0"/>
      <dgm:spPr/>
    </dgm:pt>
    <dgm:pt modelId="{519976FE-A762-43D0-8956-A77A6134F62D}" type="pres">
      <dgm:prSet presAssocID="{C60C2A50-D8E0-4AD5-AEC8-8C6066B81DDF}" presName="node" presStyleLbl="alignAccFollowNode1" presStyleIdx="3" presStyleCnt="9">
        <dgm:presLayoutVars>
          <dgm:bulletEnabled val="1"/>
        </dgm:presLayoutVars>
      </dgm:prSet>
      <dgm:spPr/>
    </dgm:pt>
    <dgm:pt modelId="{AA6848D3-5E8E-4742-AD04-73AD8A7828B3}" type="pres">
      <dgm:prSet presAssocID="{2BF08C3E-D57E-4695-94BF-2F6F4B739D64}" presName="sibTrans" presStyleCnt="0"/>
      <dgm:spPr/>
    </dgm:pt>
    <dgm:pt modelId="{D324C906-EE99-48C8-893F-77B7726DEFF7}" type="pres">
      <dgm:prSet presAssocID="{B622AEF2-8B28-44DB-B210-FD98A6AFA7DF}" presName="node" presStyleLbl="alignAccFollowNode1" presStyleIdx="4" presStyleCnt="9">
        <dgm:presLayoutVars>
          <dgm:bulletEnabled val="1"/>
        </dgm:presLayoutVars>
      </dgm:prSet>
      <dgm:spPr/>
    </dgm:pt>
    <dgm:pt modelId="{4B915B8D-F993-4E66-BB2E-87576ED7B6FA}" type="pres">
      <dgm:prSet presAssocID="{4903ABB5-5DC9-4593-BE90-FED594F35CFB}" presName="sibTrans" presStyleCnt="0"/>
      <dgm:spPr/>
    </dgm:pt>
    <dgm:pt modelId="{538E0AA7-D498-40EC-B1EF-BF07055F5E17}" type="pres">
      <dgm:prSet presAssocID="{1076D586-F5A4-43EE-B01C-7FB0E81DC378}" presName="node" presStyleLbl="alignAccFollowNode1" presStyleIdx="5" presStyleCnt="9">
        <dgm:presLayoutVars>
          <dgm:bulletEnabled val="1"/>
        </dgm:presLayoutVars>
      </dgm:prSet>
      <dgm:spPr/>
    </dgm:pt>
    <dgm:pt modelId="{3C6A3F3D-5E8A-4127-A7BC-2A06647B94BB}" type="pres">
      <dgm:prSet presAssocID="{4F696176-C5E0-4F36-8C78-70783FF97095}" presName="vSp" presStyleCnt="0"/>
      <dgm:spPr/>
    </dgm:pt>
    <dgm:pt modelId="{57FFC787-61EB-4002-8292-3F278E40FAD5}" type="pres">
      <dgm:prSet presAssocID="{4F2C2E62-2509-4A71-BC34-38109DFEA60B}" presName="horFlow" presStyleCnt="0"/>
      <dgm:spPr/>
    </dgm:pt>
    <dgm:pt modelId="{7DCECEF9-DB84-400C-9EDF-22B2A812AEC8}" type="pres">
      <dgm:prSet presAssocID="{4F2C2E62-2509-4A71-BC34-38109DFEA60B}" presName="bigChev" presStyleLbl="node1" presStyleIdx="3" presStyleCnt="4"/>
      <dgm:spPr/>
    </dgm:pt>
    <dgm:pt modelId="{A51A825D-DCB9-4EBE-8868-1063C9135E36}" type="pres">
      <dgm:prSet presAssocID="{C18AD8E7-C009-4C55-B29B-18293EF42FFA}" presName="parTrans" presStyleCnt="0"/>
      <dgm:spPr/>
    </dgm:pt>
    <dgm:pt modelId="{B04123A1-205A-4406-9908-6160E76F9053}" type="pres">
      <dgm:prSet presAssocID="{36D17091-BE50-4A8B-A3D0-3E688385A20D}" presName="node" presStyleLbl="alignAccFollowNode1" presStyleIdx="6" presStyleCnt="9">
        <dgm:presLayoutVars>
          <dgm:bulletEnabled val="1"/>
        </dgm:presLayoutVars>
      </dgm:prSet>
      <dgm:spPr/>
    </dgm:pt>
    <dgm:pt modelId="{AEC49521-EE1C-4370-9DB3-E8C089842494}" type="pres">
      <dgm:prSet presAssocID="{72ACA706-6649-4CA0-B6E9-658902DF5A35}" presName="sibTrans" presStyleCnt="0"/>
      <dgm:spPr/>
    </dgm:pt>
    <dgm:pt modelId="{0A2EDF9E-8CE8-46CB-90A4-22EC9FDB7A04}" type="pres">
      <dgm:prSet presAssocID="{69B17F96-D823-468C-85F5-4F646FE463FB}" presName="node" presStyleLbl="alignAccFollowNode1" presStyleIdx="7" presStyleCnt="9">
        <dgm:presLayoutVars>
          <dgm:bulletEnabled val="1"/>
        </dgm:presLayoutVars>
      </dgm:prSet>
      <dgm:spPr/>
    </dgm:pt>
    <dgm:pt modelId="{C2C47885-8CFB-4D1B-BDB6-CE69E6A83313}" type="pres">
      <dgm:prSet presAssocID="{7284F115-2F9E-4722-86BD-74483F3E6111}" presName="sibTrans" presStyleCnt="0"/>
      <dgm:spPr/>
    </dgm:pt>
    <dgm:pt modelId="{9646C278-F275-442F-9A49-66617968459B}" type="pres">
      <dgm:prSet presAssocID="{67BD5DD6-31FC-4AD4-ADEC-7B4E95D8DCC4}" presName="node" presStyleLbl="alignAccFollowNode1" presStyleIdx="8" presStyleCnt="9">
        <dgm:presLayoutVars>
          <dgm:bulletEnabled val="1"/>
        </dgm:presLayoutVars>
      </dgm:prSet>
      <dgm:spPr/>
    </dgm:pt>
  </dgm:ptLst>
  <dgm:cxnLst>
    <dgm:cxn modelId="{6F388601-6030-470D-81B6-CDEC07DA4B70}" srcId="{7E9B6448-95E8-4658-8C23-F228A4D50E5A}" destId="{4F2C2E62-2509-4A71-BC34-38109DFEA60B}" srcOrd="3" destOrd="0" parTransId="{B4162A0A-DF3C-4C9B-8F84-89050E177D6E}" sibTransId="{FEDD37A6-C528-4E4D-B8F7-BBF0F4AA54B9}"/>
    <dgm:cxn modelId="{49375C05-C96C-8B4F-AD74-E2FB8BB34926}" type="presOf" srcId="{D521004E-D990-47A5-B26E-C16057253A9B}" destId="{E99A7F10-B90B-4DD2-8E1A-717EB8449DCB}" srcOrd="0" destOrd="0" presId="urn:microsoft.com/office/officeart/2005/8/layout/lProcess3"/>
    <dgm:cxn modelId="{CBC77009-F84E-7E4F-B3AA-9ED964B91F5C}" type="presOf" srcId="{7E9B6448-95E8-4658-8C23-F228A4D50E5A}" destId="{32840AA9-E261-4E10-96E7-5B0C917C9836}" srcOrd="0" destOrd="0" presId="urn:microsoft.com/office/officeart/2005/8/layout/lProcess3"/>
    <dgm:cxn modelId="{75F89C0C-8922-4F9D-8B02-D6C4FF0FE4B9}" srcId="{4F2C2E62-2509-4A71-BC34-38109DFEA60B}" destId="{36D17091-BE50-4A8B-A3D0-3E688385A20D}" srcOrd="0" destOrd="0" parTransId="{C18AD8E7-C009-4C55-B29B-18293EF42FFA}" sibTransId="{72ACA706-6649-4CA0-B6E9-658902DF5A35}"/>
    <dgm:cxn modelId="{892CCE13-027F-4A35-81D4-931158E57844}" srcId="{4F696176-C5E0-4F36-8C78-70783FF97095}" destId="{1076D586-F5A4-43EE-B01C-7FB0E81DC378}" srcOrd="2" destOrd="0" parTransId="{9AC2A2EE-D06C-487D-AFE7-8659C855C8A3}" sibTransId="{8A577D24-32FF-4B4E-86F8-69ED286ACB28}"/>
    <dgm:cxn modelId="{0D22B216-20DB-4954-A877-149C61B87F13}" srcId="{7E9B6448-95E8-4658-8C23-F228A4D50E5A}" destId="{B2B6E29D-16A3-49D1-956E-FED72CD11C70}" srcOrd="0" destOrd="0" parTransId="{2421DF47-FA5D-4666-A2A5-BAF6312BDA60}" sibTransId="{E968B721-23F6-4FAF-9624-AE28EEE18E91}"/>
    <dgm:cxn modelId="{CB64432A-EA99-E54A-9201-77F2AC1B6AF7}" type="presOf" srcId="{4F696176-C5E0-4F36-8C78-70783FF97095}" destId="{43A9BF08-AE12-423E-9E05-70E9100D3FA9}" srcOrd="0" destOrd="0" presId="urn:microsoft.com/office/officeart/2005/8/layout/lProcess3"/>
    <dgm:cxn modelId="{E71EFA2A-B094-4EB4-9C2A-ACC55D64EB22}" srcId="{4F2C2E62-2509-4A71-BC34-38109DFEA60B}" destId="{67BD5DD6-31FC-4AD4-ADEC-7B4E95D8DCC4}" srcOrd="2" destOrd="0" parTransId="{C8070F24-B2B1-47DA-A903-C93752C46BB5}" sibTransId="{103AD174-2256-498F-A301-4B43F88E8493}"/>
    <dgm:cxn modelId="{7DE2E32C-62C3-1841-BA9B-17E58C995405}" type="presOf" srcId="{ADA0BEF7-8B68-4BB5-BD90-186EE35ADC97}" destId="{17580F99-B4D7-4236-8F1F-80540395FF97}" srcOrd="0" destOrd="0" presId="urn:microsoft.com/office/officeart/2005/8/layout/lProcess3"/>
    <dgm:cxn modelId="{D6D5AF31-B8AA-419E-904F-E508E1F0390E}" srcId="{B2B6E29D-16A3-49D1-956E-FED72CD11C70}" destId="{D521004E-D990-47A5-B26E-C16057253A9B}" srcOrd="0" destOrd="0" parTransId="{F28DFA11-8758-4757-A3E0-C3705710D5A0}" sibTransId="{5437F5C1-23C1-42CC-A4FA-99089A0D0BFA}"/>
    <dgm:cxn modelId="{E82A615E-14C4-41FB-A4F7-E60730EEE579}" srcId="{ADA0BEF7-8B68-4BB5-BD90-186EE35ADC97}" destId="{29752579-0AF5-4E48-82E5-74E3922D976A}" srcOrd="0" destOrd="0" parTransId="{01BE1126-122E-4048-BFA4-22865A6BCBAA}" sibTransId="{3509EF28-0970-467B-8FE0-0E362248E1B8}"/>
    <dgm:cxn modelId="{DC9F8361-78A7-8842-9CBF-F5201F68E00F}" type="presOf" srcId="{2C8E64A7-F45E-4D14-BE53-6C8403741162}" destId="{C7D1B4E6-8D76-4B0A-8D19-98AD5AD64E9C}" srcOrd="0" destOrd="0" presId="urn:microsoft.com/office/officeart/2005/8/layout/lProcess3"/>
    <dgm:cxn modelId="{78321149-F54D-45E9-9B40-CE08CB4A5FC6}" srcId="{4F696176-C5E0-4F36-8C78-70783FF97095}" destId="{C60C2A50-D8E0-4AD5-AEC8-8C6066B81DDF}" srcOrd="0" destOrd="0" parTransId="{22DDF3C1-32F0-4C78-B043-577EE693CE13}" sibTransId="{2BF08C3E-D57E-4695-94BF-2F6F4B739D64}"/>
    <dgm:cxn modelId="{D9965554-C457-9643-8FF6-F69631B402E0}" type="presOf" srcId="{4F2C2E62-2509-4A71-BC34-38109DFEA60B}" destId="{7DCECEF9-DB84-400C-9EDF-22B2A812AEC8}" srcOrd="0" destOrd="0" presId="urn:microsoft.com/office/officeart/2005/8/layout/lProcess3"/>
    <dgm:cxn modelId="{09A47B7E-F86E-44F6-AB13-8C3C37994EB3}" srcId="{ADA0BEF7-8B68-4BB5-BD90-186EE35ADC97}" destId="{2C8E64A7-F45E-4D14-BE53-6C8403741162}" srcOrd="1" destOrd="0" parTransId="{B69E11A7-42AB-4242-88D2-7E2AF34415BE}" sibTransId="{D2816E3E-1874-4A10-A09E-BCC6AF6D9C66}"/>
    <dgm:cxn modelId="{10DB887F-FB8E-AB4F-871E-9D8EB74A31D1}" type="presOf" srcId="{36D17091-BE50-4A8B-A3D0-3E688385A20D}" destId="{B04123A1-205A-4406-9908-6160E76F9053}" srcOrd="0" destOrd="0" presId="urn:microsoft.com/office/officeart/2005/8/layout/lProcess3"/>
    <dgm:cxn modelId="{C2BE2985-DB7A-3744-9C78-A8801A8FF1B0}" type="presOf" srcId="{B622AEF2-8B28-44DB-B210-FD98A6AFA7DF}" destId="{D324C906-EE99-48C8-893F-77B7726DEFF7}" srcOrd="0" destOrd="0" presId="urn:microsoft.com/office/officeart/2005/8/layout/lProcess3"/>
    <dgm:cxn modelId="{89456F8F-6B49-4E01-BA0D-38691A27FFC2}" srcId="{7E9B6448-95E8-4658-8C23-F228A4D50E5A}" destId="{ADA0BEF7-8B68-4BB5-BD90-186EE35ADC97}" srcOrd="1" destOrd="0" parTransId="{9F8037A0-2CE9-4C83-967D-2138713B6263}" sibTransId="{9D73F8CC-3511-4EBE-B67A-5AFF1B4A58DC}"/>
    <dgm:cxn modelId="{D6A6479C-56E0-4E2F-8603-6812A715EC23}" srcId="{4F696176-C5E0-4F36-8C78-70783FF97095}" destId="{B622AEF2-8B28-44DB-B210-FD98A6AFA7DF}" srcOrd="1" destOrd="0" parTransId="{5D4FBD75-9588-433C-B1CA-87F915D75CE2}" sibTransId="{4903ABB5-5DC9-4593-BE90-FED594F35CFB}"/>
    <dgm:cxn modelId="{88BF84A0-A03D-4240-AC49-DF3126293012}" srcId="{7E9B6448-95E8-4658-8C23-F228A4D50E5A}" destId="{4F696176-C5E0-4F36-8C78-70783FF97095}" srcOrd="2" destOrd="0" parTransId="{188E8BC5-B86A-46AA-AB45-71F47F3AEF47}" sibTransId="{26963D47-97AD-42EE-B25B-FE3DB292AAFF}"/>
    <dgm:cxn modelId="{87C73DB9-B765-764D-883C-E98D3FD3FD8C}" type="presOf" srcId="{69B17F96-D823-468C-85F5-4F646FE463FB}" destId="{0A2EDF9E-8CE8-46CB-90A4-22EC9FDB7A04}" srcOrd="0" destOrd="0" presId="urn:microsoft.com/office/officeart/2005/8/layout/lProcess3"/>
    <dgm:cxn modelId="{E63991D7-0BC2-6A43-9D7E-9FA8AF03B53B}" type="presOf" srcId="{B2B6E29D-16A3-49D1-956E-FED72CD11C70}" destId="{4C2BC7FB-9735-411E-B2B4-AFD47609FA4D}" srcOrd="0" destOrd="0" presId="urn:microsoft.com/office/officeart/2005/8/layout/lProcess3"/>
    <dgm:cxn modelId="{679DF5DB-6CE3-4202-9E89-7830BE917E3E}" srcId="{4F2C2E62-2509-4A71-BC34-38109DFEA60B}" destId="{69B17F96-D823-468C-85F5-4F646FE463FB}" srcOrd="1" destOrd="0" parTransId="{CF1450A9-D712-4CFF-A0FE-644FAB3D8949}" sibTransId="{7284F115-2F9E-4722-86BD-74483F3E6111}"/>
    <dgm:cxn modelId="{1F237CED-C86F-8243-8C99-95B2E727C980}" type="presOf" srcId="{C60C2A50-D8E0-4AD5-AEC8-8C6066B81DDF}" destId="{519976FE-A762-43D0-8956-A77A6134F62D}" srcOrd="0" destOrd="0" presId="urn:microsoft.com/office/officeart/2005/8/layout/lProcess3"/>
    <dgm:cxn modelId="{95DEA5F5-B453-D84E-AB19-1BEBA3226267}" type="presOf" srcId="{67BD5DD6-31FC-4AD4-ADEC-7B4E95D8DCC4}" destId="{9646C278-F275-442F-9A49-66617968459B}" srcOrd="0" destOrd="0" presId="urn:microsoft.com/office/officeart/2005/8/layout/lProcess3"/>
    <dgm:cxn modelId="{7D50E4F8-0DFA-AF40-9171-BE4D6F93BD92}" type="presOf" srcId="{29752579-0AF5-4E48-82E5-74E3922D976A}" destId="{694374BD-5D4C-491C-98A8-396756AB97CA}" srcOrd="0" destOrd="0" presId="urn:microsoft.com/office/officeart/2005/8/layout/lProcess3"/>
    <dgm:cxn modelId="{424E82FC-D469-9A43-8C0D-C38F6D21731F}" type="presOf" srcId="{1076D586-F5A4-43EE-B01C-7FB0E81DC378}" destId="{538E0AA7-D498-40EC-B1EF-BF07055F5E17}" srcOrd="0" destOrd="0" presId="urn:microsoft.com/office/officeart/2005/8/layout/lProcess3"/>
    <dgm:cxn modelId="{E40D9A36-5D63-7649-A44D-0AFEAF277660}" type="presParOf" srcId="{32840AA9-E261-4E10-96E7-5B0C917C9836}" destId="{DE48428A-868E-48FD-95B9-9EEDFCDCE4D6}" srcOrd="0" destOrd="0" presId="urn:microsoft.com/office/officeart/2005/8/layout/lProcess3"/>
    <dgm:cxn modelId="{56DA2DB1-4B28-FC49-B194-DE0A9D08E3A3}" type="presParOf" srcId="{DE48428A-868E-48FD-95B9-9EEDFCDCE4D6}" destId="{4C2BC7FB-9735-411E-B2B4-AFD47609FA4D}" srcOrd="0" destOrd="0" presId="urn:microsoft.com/office/officeart/2005/8/layout/lProcess3"/>
    <dgm:cxn modelId="{0E4A0594-C365-9B4E-8BB0-9CFCB8F349EA}" type="presParOf" srcId="{DE48428A-868E-48FD-95B9-9EEDFCDCE4D6}" destId="{60AEA735-A75B-4125-A1D2-466D7587A43A}" srcOrd="1" destOrd="0" presId="urn:microsoft.com/office/officeart/2005/8/layout/lProcess3"/>
    <dgm:cxn modelId="{B4170F87-BEAB-5A47-97D0-70625BC36155}" type="presParOf" srcId="{DE48428A-868E-48FD-95B9-9EEDFCDCE4D6}" destId="{E99A7F10-B90B-4DD2-8E1A-717EB8449DCB}" srcOrd="2" destOrd="0" presId="urn:microsoft.com/office/officeart/2005/8/layout/lProcess3"/>
    <dgm:cxn modelId="{B08A27AA-786B-224B-B014-0181B48A0490}" type="presParOf" srcId="{32840AA9-E261-4E10-96E7-5B0C917C9836}" destId="{E4C69C45-FD32-4B92-B602-115735DD25C7}" srcOrd="1" destOrd="0" presId="urn:microsoft.com/office/officeart/2005/8/layout/lProcess3"/>
    <dgm:cxn modelId="{223070AD-B11F-0F49-8EFD-8C4682AA85B8}" type="presParOf" srcId="{32840AA9-E261-4E10-96E7-5B0C917C9836}" destId="{E504FE90-141F-4F24-A999-C4A2E056277F}" srcOrd="2" destOrd="0" presId="urn:microsoft.com/office/officeart/2005/8/layout/lProcess3"/>
    <dgm:cxn modelId="{CD575E0A-9FE5-1240-AF61-6F0500DEBE90}" type="presParOf" srcId="{E504FE90-141F-4F24-A999-C4A2E056277F}" destId="{17580F99-B4D7-4236-8F1F-80540395FF97}" srcOrd="0" destOrd="0" presId="urn:microsoft.com/office/officeart/2005/8/layout/lProcess3"/>
    <dgm:cxn modelId="{AB51EB33-A35E-544F-BB5F-70FD59A77D96}" type="presParOf" srcId="{E504FE90-141F-4F24-A999-C4A2E056277F}" destId="{A7C86302-5F3A-432D-8E22-29B44938C798}" srcOrd="1" destOrd="0" presId="urn:microsoft.com/office/officeart/2005/8/layout/lProcess3"/>
    <dgm:cxn modelId="{2ED4776B-4088-5D4E-B66E-5BEC05B4F9BD}" type="presParOf" srcId="{E504FE90-141F-4F24-A999-C4A2E056277F}" destId="{694374BD-5D4C-491C-98A8-396756AB97CA}" srcOrd="2" destOrd="0" presId="urn:microsoft.com/office/officeart/2005/8/layout/lProcess3"/>
    <dgm:cxn modelId="{D57D4147-B12C-D645-81F9-534861C9A0EC}" type="presParOf" srcId="{E504FE90-141F-4F24-A999-C4A2E056277F}" destId="{22BC2D6B-3604-46CD-9C41-A2252FFA5B1E}" srcOrd="3" destOrd="0" presId="urn:microsoft.com/office/officeart/2005/8/layout/lProcess3"/>
    <dgm:cxn modelId="{2A088316-3035-C84D-87CF-C747F016501B}" type="presParOf" srcId="{E504FE90-141F-4F24-A999-C4A2E056277F}" destId="{C7D1B4E6-8D76-4B0A-8D19-98AD5AD64E9C}" srcOrd="4" destOrd="0" presId="urn:microsoft.com/office/officeart/2005/8/layout/lProcess3"/>
    <dgm:cxn modelId="{544E0B2A-6174-C74C-A779-70BF1443B0FE}" type="presParOf" srcId="{32840AA9-E261-4E10-96E7-5B0C917C9836}" destId="{018A918E-5768-46BF-A95E-9AB029DE68D7}" srcOrd="3" destOrd="0" presId="urn:microsoft.com/office/officeart/2005/8/layout/lProcess3"/>
    <dgm:cxn modelId="{FFA7764A-8EF6-B34F-A287-3F5468AB93F0}" type="presParOf" srcId="{32840AA9-E261-4E10-96E7-5B0C917C9836}" destId="{6C1744B2-F2F7-4E73-BE40-414BCBC550E2}" srcOrd="4" destOrd="0" presId="urn:microsoft.com/office/officeart/2005/8/layout/lProcess3"/>
    <dgm:cxn modelId="{4558BC9A-1131-CE4F-9FBF-579EA444A7F1}" type="presParOf" srcId="{6C1744B2-F2F7-4E73-BE40-414BCBC550E2}" destId="{43A9BF08-AE12-423E-9E05-70E9100D3FA9}" srcOrd="0" destOrd="0" presId="urn:microsoft.com/office/officeart/2005/8/layout/lProcess3"/>
    <dgm:cxn modelId="{A23E9A8C-5FA1-1945-BD36-3784253878C8}" type="presParOf" srcId="{6C1744B2-F2F7-4E73-BE40-414BCBC550E2}" destId="{0537B0CA-3648-48AC-8C4C-518B08FB99F7}" srcOrd="1" destOrd="0" presId="urn:microsoft.com/office/officeart/2005/8/layout/lProcess3"/>
    <dgm:cxn modelId="{DAC6845A-33C2-D846-9AC4-146BCF16BAE2}" type="presParOf" srcId="{6C1744B2-F2F7-4E73-BE40-414BCBC550E2}" destId="{519976FE-A762-43D0-8956-A77A6134F62D}" srcOrd="2" destOrd="0" presId="urn:microsoft.com/office/officeart/2005/8/layout/lProcess3"/>
    <dgm:cxn modelId="{B6D7899B-D3B3-4E43-A8EC-1EC6F2295ACD}" type="presParOf" srcId="{6C1744B2-F2F7-4E73-BE40-414BCBC550E2}" destId="{AA6848D3-5E8E-4742-AD04-73AD8A7828B3}" srcOrd="3" destOrd="0" presId="urn:microsoft.com/office/officeart/2005/8/layout/lProcess3"/>
    <dgm:cxn modelId="{60F155DD-2073-E244-A4C8-471D5EA92121}" type="presParOf" srcId="{6C1744B2-F2F7-4E73-BE40-414BCBC550E2}" destId="{D324C906-EE99-48C8-893F-77B7726DEFF7}" srcOrd="4" destOrd="0" presId="urn:microsoft.com/office/officeart/2005/8/layout/lProcess3"/>
    <dgm:cxn modelId="{CF4F2A94-222A-3E4C-80AB-3F8F59882AED}" type="presParOf" srcId="{6C1744B2-F2F7-4E73-BE40-414BCBC550E2}" destId="{4B915B8D-F993-4E66-BB2E-87576ED7B6FA}" srcOrd="5" destOrd="0" presId="urn:microsoft.com/office/officeart/2005/8/layout/lProcess3"/>
    <dgm:cxn modelId="{77684C92-D73F-B047-9DF5-8DB5FD60DF7A}" type="presParOf" srcId="{6C1744B2-F2F7-4E73-BE40-414BCBC550E2}" destId="{538E0AA7-D498-40EC-B1EF-BF07055F5E17}" srcOrd="6" destOrd="0" presId="urn:microsoft.com/office/officeart/2005/8/layout/lProcess3"/>
    <dgm:cxn modelId="{3D3AD3CB-5C1C-2542-88DA-83EDBE18D803}" type="presParOf" srcId="{32840AA9-E261-4E10-96E7-5B0C917C9836}" destId="{3C6A3F3D-5E8A-4127-A7BC-2A06647B94BB}" srcOrd="5" destOrd="0" presId="urn:microsoft.com/office/officeart/2005/8/layout/lProcess3"/>
    <dgm:cxn modelId="{A06D11C1-C1DE-5641-A361-AAC4443BD6C2}" type="presParOf" srcId="{32840AA9-E261-4E10-96E7-5B0C917C9836}" destId="{57FFC787-61EB-4002-8292-3F278E40FAD5}" srcOrd="6" destOrd="0" presId="urn:microsoft.com/office/officeart/2005/8/layout/lProcess3"/>
    <dgm:cxn modelId="{23D13A12-D74A-764E-A562-12BCBF774DCF}" type="presParOf" srcId="{57FFC787-61EB-4002-8292-3F278E40FAD5}" destId="{7DCECEF9-DB84-400C-9EDF-22B2A812AEC8}" srcOrd="0" destOrd="0" presId="urn:microsoft.com/office/officeart/2005/8/layout/lProcess3"/>
    <dgm:cxn modelId="{FA3865F3-7C3A-C24F-970E-72CC0DA6C1E1}" type="presParOf" srcId="{57FFC787-61EB-4002-8292-3F278E40FAD5}" destId="{A51A825D-DCB9-4EBE-8868-1063C9135E36}" srcOrd="1" destOrd="0" presId="urn:microsoft.com/office/officeart/2005/8/layout/lProcess3"/>
    <dgm:cxn modelId="{3182E9D7-48FB-DA4B-B5E3-F3BC72ED74D9}" type="presParOf" srcId="{57FFC787-61EB-4002-8292-3F278E40FAD5}" destId="{B04123A1-205A-4406-9908-6160E76F9053}" srcOrd="2" destOrd="0" presId="urn:microsoft.com/office/officeart/2005/8/layout/lProcess3"/>
    <dgm:cxn modelId="{AD61B31F-B816-0C47-9230-B2802B212221}" type="presParOf" srcId="{57FFC787-61EB-4002-8292-3F278E40FAD5}" destId="{AEC49521-EE1C-4370-9DB3-E8C089842494}" srcOrd="3" destOrd="0" presId="urn:microsoft.com/office/officeart/2005/8/layout/lProcess3"/>
    <dgm:cxn modelId="{315192E1-75E1-6E44-8445-F8C931E9C654}" type="presParOf" srcId="{57FFC787-61EB-4002-8292-3F278E40FAD5}" destId="{0A2EDF9E-8CE8-46CB-90A4-22EC9FDB7A04}" srcOrd="4" destOrd="0" presId="urn:microsoft.com/office/officeart/2005/8/layout/lProcess3"/>
    <dgm:cxn modelId="{81BD3248-C865-B54D-B759-DA90CC540018}" type="presParOf" srcId="{57FFC787-61EB-4002-8292-3F278E40FAD5}" destId="{C2C47885-8CFB-4D1B-BDB6-CE69E6A83313}" srcOrd="5" destOrd="0" presId="urn:microsoft.com/office/officeart/2005/8/layout/lProcess3"/>
    <dgm:cxn modelId="{9E279D8F-E01E-AE4B-B448-CB1426E87065}" type="presParOf" srcId="{57FFC787-61EB-4002-8292-3F278E40FAD5}" destId="{9646C278-F275-442F-9A49-66617968459B}"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35A02-7EB6-4159-B798-5CE0EE2F6033}">
      <dsp:nvSpPr>
        <dsp:cNvPr id="0" name=""/>
        <dsp:cNvSpPr/>
      </dsp:nvSpPr>
      <dsp:spPr>
        <a:xfrm>
          <a:off x="320397" y="3161"/>
          <a:ext cx="3085876" cy="1851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Build relationships</a:t>
          </a:r>
        </a:p>
      </dsp:txBody>
      <dsp:txXfrm>
        <a:off x="320397" y="3161"/>
        <a:ext cx="3085876" cy="1851526"/>
      </dsp:txXfrm>
    </dsp:sp>
    <dsp:sp modelId="{547C01D4-BC80-42F6-9939-704CD8A3EF49}">
      <dsp:nvSpPr>
        <dsp:cNvPr id="0" name=""/>
        <dsp:cNvSpPr/>
      </dsp:nvSpPr>
      <dsp:spPr>
        <a:xfrm>
          <a:off x="3714861" y="3161"/>
          <a:ext cx="3085876" cy="185152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Develop skills</a:t>
          </a:r>
        </a:p>
      </dsp:txBody>
      <dsp:txXfrm>
        <a:off x="3714861" y="3161"/>
        <a:ext cx="3085876" cy="1851526"/>
      </dsp:txXfrm>
    </dsp:sp>
    <dsp:sp modelId="{BF02C3CE-272B-48A9-B23D-320768B60385}">
      <dsp:nvSpPr>
        <dsp:cNvPr id="0" name=""/>
        <dsp:cNvSpPr/>
      </dsp:nvSpPr>
      <dsp:spPr>
        <a:xfrm>
          <a:off x="7109326" y="3161"/>
          <a:ext cx="3085876" cy="185152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Demonstrate excellence</a:t>
          </a:r>
        </a:p>
      </dsp:txBody>
      <dsp:txXfrm>
        <a:off x="7109326" y="3161"/>
        <a:ext cx="3085876" cy="1851526"/>
      </dsp:txXfrm>
    </dsp:sp>
    <dsp:sp modelId="{4507CD4E-7C99-434A-A15D-29513AF9EEF9}">
      <dsp:nvSpPr>
        <dsp:cNvPr id="0" name=""/>
        <dsp:cNvSpPr/>
      </dsp:nvSpPr>
      <dsp:spPr>
        <a:xfrm>
          <a:off x="2017629" y="2163274"/>
          <a:ext cx="3085876" cy="1851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Learn about a specialty/topic</a:t>
          </a:r>
        </a:p>
      </dsp:txBody>
      <dsp:txXfrm>
        <a:off x="2017629" y="2163274"/>
        <a:ext cx="3085876" cy="1851526"/>
      </dsp:txXfrm>
    </dsp:sp>
    <dsp:sp modelId="{B42F659D-5FDD-43DF-AE62-84A48F95D43A}">
      <dsp:nvSpPr>
        <dsp:cNvPr id="0" name=""/>
        <dsp:cNvSpPr/>
      </dsp:nvSpPr>
      <dsp:spPr>
        <a:xfrm>
          <a:off x="5412093" y="2163274"/>
          <a:ext cx="3085876" cy="18515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Make a difference</a:t>
          </a:r>
        </a:p>
      </dsp:txBody>
      <dsp:txXfrm>
        <a:off x="5412093" y="2163274"/>
        <a:ext cx="3085876" cy="1851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E175E-70AC-4F1E-9CDE-18F2BC068C94}">
      <dsp:nvSpPr>
        <dsp:cNvPr id="0" name=""/>
        <dsp:cNvSpPr/>
      </dsp:nvSpPr>
      <dsp:spPr>
        <a:xfrm rot="5400000">
          <a:off x="1110935" y="987930"/>
          <a:ext cx="1546756" cy="186461"/>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9989BF-D157-45C3-BCAE-97512785AACA}">
      <dsp:nvSpPr>
        <dsp:cNvPr id="0" name=""/>
        <dsp:cNvSpPr/>
      </dsp:nvSpPr>
      <dsp:spPr>
        <a:xfrm>
          <a:off x="1466407" y="279"/>
          <a:ext cx="2071799" cy="12430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Define the problem</a:t>
          </a:r>
        </a:p>
      </dsp:txBody>
      <dsp:txXfrm>
        <a:off x="1502816" y="36688"/>
        <a:ext cx="1998981" cy="1170261"/>
      </dsp:txXfrm>
    </dsp:sp>
    <dsp:sp modelId="{F9500ADC-D4A0-4548-A7A0-7506E995BCCC}">
      <dsp:nvSpPr>
        <dsp:cNvPr id="0" name=""/>
        <dsp:cNvSpPr/>
      </dsp:nvSpPr>
      <dsp:spPr>
        <a:xfrm rot="5400000">
          <a:off x="1110935" y="2541780"/>
          <a:ext cx="1546756" cy="186461"/>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61C53D-6730-4411-9345-DB53B97E4372}">
      <dsp:nvSpPr>
        <dsp:cNvPr id="0" name=""/>
        <dsp:cNvSpPr/>
      </dsp:nvSpPr>
      <dsp:spPr>
        <a:xfrm>
          <a:off x="1466407" y="1554129"/>
          <a:ext cx="2071799" cy="12430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Review the literature</a:t>
          </a:r>
        </a:p>
      </dsp:txBody>
      <dsp:txXfrm>
        <a:off x="1502816" y="1590538"/>
        <a:ext cx="1998981" cy="1170261"/>
      </dsp:txXfrm>
    </dsp:sp>
    <dsp:sp modelId="{8C0A6A84-E768-44AA-B9F2-03F8CF8889A6}">
      <dsp:nvSpPr>
        <dsp:cNvPr id="0" name=""/>
        <dsp:cNvSpPr/>
      </dsp:nvSpPr>
      <dsp:spPr>
        <a:xfrm>
          <a:off x="1887860" y="3318704"/>
          <a:ext cx="2748400" cy="186461"/>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718904-B63A-4421-B6CC-7CDDBA4068BD}">
      <dsp:nvSpPr>
        <dsp:cNvPr id="0" name=""/>
        <dsp:cNvSpPr/>
      </dsp:nvSpPr>
      <dsp:spPr>
        <a:xfrm>
          <a:off x="1466407" y="3107978"/>
          <a:ext cx="2071799" cy="12430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Define research questions &amp; hypotheses</a:t>
          </a:r>
        </a:p>
      </dsp:txBody>
      <dsp:txXfrm>
        <a:off x="1502816" y="3144387"/>
        <a:ext cx="1998981" cy="1170261"/>
      </dsp:txXfrm>
    </dsp:sp>
    <dsp:sp modelId="{96A837A4-3346-489C-9356-ADB1A6A1ED89}">
      <dsp:nvSpPr>
        <dsp:cNvPr id="0" name=""/>
        <dsp:cNvSpPr/>
      </dsp:nvSpPr>
      <dsp:spPr>
        <a:xfrm rot="16200000">
          <a:off x="3866428" y="2541780"/>
          <a:ext cx="1546756" cy="186461"/>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71630C-E1A0-43AC-9325-F97F9E7CD57F}">
      <dsp:nvSpPr>
        <dsp:cNvPr id="0" name=""/>
        <dsp:cNvSpPr/>
      </dsp:nvSpPr>
      <dsp:spPr>
        <a:xfrm>
          <a:off x="4221900" y="3107978"/>
          <a:ext cx="2071799" cy="12430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Define data collection strategy &amp; plan analysis</a:t>
          </a:r>
        </a:p>
      </dsp:txBody>
      <dsp:txXfrm>
        <a:off x="4258309" y="3144387"/>
        <a:ext cx="1998981" cy="1170261"/>
      </dsp:txXfrm>
    </dsp:sp>
    <dsp:sp modelId="{A6B5260D-5BA0-48FA-9268-B04369A35F87}">
      <dsp:nvSpPr>
        <dsp:cNvPr id="0" name=""/>
        <dsp:cNvSpPr/>
      </dsp:nvSpPr>
      <dsp:spPr>
        <a:xfrm rot="16200000">
          <a:off x="3866428" y="987930"/>
          <a:ext cx="1546756" cy="186461"/>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32C676-4F61-442D-9DCC-026678A2C681}">
      <dsp:nvSpPr>
        <dsp:cNvPr id="0" name=""/>
        <dsp:cNvSpPr/>
      </dsp:nvSpPr>
      <dsp:spPr>
        <a:xfrm>
          <a:off x="4221900" y="1554129"/>
          <a:ext cx="2071799" cy="12430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Decide on the sample design</a:t>
          </a:r>
        </a:p>
      </dsp:txBody>
      <dsp:txXfrm>
        <a:off x="4258309" y="1590538"/>
        <a:ext cx="1998981" cy="1170261"/>
      </dsp:txXfrm>
    </dsp:sp>
    <dsp:sp modelId="{B23682FC-1EF8-4DF4-B8D3-2164299FF0BE}">
      <dsp:nvSpPr>
        <dsp:cNvPr id="0" name=""/>
        <dsp:cNvSpPr/>
      </dsp:nvSpPr>
      <dsp:spPr>
        <a:xfrm>
          <a:off x="4643353" y="211006"/>
          <a:ext cx="2748400" cy="186461"/>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641722-C4CE-40F9-B349-CD188AEEA77A}">
      <dsp:nvSpPr>
        <dsp:cNvPr id="0" name=""/>
        <dsp:cNvSpPr/>
      </dsp:nvSpPr>
      <dsp:spPr>
        <a:xfrm>
          <a:off x="4221900" y="279"/>
          <a:ext cx="2071799" cy="12430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Choose the study design</a:t>
          </a:r>
        </a:p>
      </dsp:txBody>
      <dsp:txXfrm>
        <a:off x="4258309" y="36688"/>
        <a:ext cx="1998981" cy="1170261"/>
      </dsp:txXfrm>
    </dsp:sp>
    <dsp:sp modelId="{C0A23C13-49FC-4A87-9E24-5C2AB588F32B}">
      <dsp:nvSpPr>
        <dsp:cNvPr id="0" name=""/>
        <dsp:cNvSpPr/>
      </dsp:nvSpPr>
      <dsp:spPr>
        <a:xfrm rot="5400000">
          <a:off x="6621921" y="987930"/>
          <a:ext cx="1546756" cy="186461"/>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E5CE59-4897-43FE-85D2-D78D0610FD25}">
      <dsp:nvSpPr>
        <dsp:cNvPr id="0" name=""/>
        <dsp:cNvSpPr/>
      </dsp:nvSpPr>
      <dsp:spPr>
        <a:xfrm>
          <a:off x="6977393" y="279"/>
          <a:ext cx="2071799" cy="12430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Collect data</a:t>
          </a:r>
        </a:p>
      </dsp:txBody>
      <dsp:txXfrm>
        <a:off x="7013802" y="36688"/>
        <a:ext cx="1998981" cy="1170261"/>
      </dsp:txXfrm>
    </dsp:sp>
    <dsp:sp modelId="{3D2F4D37-6F9B-4247-9337-BEDFEB915060}">
      <dsp:nvSpPr>
        <dsp:cNvPr id="0" name=""/>
        <dsp:cNvSpPr/>
      </dsp:nvSpPr>
      <dsp:spPr>
        <a:xfrm rot="5400000">
          <a:off x="6621921" y="2541780"/>
          <a:ext cx="1546756" cy="186461"/>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EE4527-E70E-41BB-9291-32391798FF86}">
      <dsp:nvSpPr>
        <dsp:cNvPr id="0" name=""/>
        <dsp:cNvSpPr/>
      </dsp:nvSpPr>
      <dsp:spPr>
        <a:xfrm>
          <a:off x="6977393" y="1554129"/>
          <a:ext cx="2071799" cy="12430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Analyze data</a:t>
          </a:r>
        </a:p>
      </dsp:txBody>
      <dsp:txXfrm>
        <a:off x="7013802" y="1590538"/>
        <a:ext cx="1998981" cy="1170261"/>
      </dsp:txXfrm>
    </dsp:sp>
    <dsp:sp modelId="{18326BC8-1B2E-45E6-9EF2-5AEAABA13B22}">
      <dsp:nvSpPr>
        <dsp:cNvPr id="0" name=""/>
        <dsp:cNvSpPr/>
      </dsp:nvSpPr>
      <dsp:spPr>
        <a:xfrm>
          <a:off x="6977393" y="3107978"/>
          <a:ext cx="2071799" cy="12430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Write the report &amp; share findings</a:t>
          </a:r>
        </a:p>
      </dsp:txBody>
      <dsp:txXfrm>
        <a:off x="7013802" y="3144387"/>
        <a:ext cx="1998981" cy="1170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6B54C-79E9-4F0D-874C-9DB07790B1E6}">
      <dsp:nvSpPr>
        <dsp:cNvPr id="0" name=""/>
        <dsp:cNvSpPr/>
      </dsp:nvSpPr>
      <dsp:spPr>
        <a:xfrm>
          <a:off x="3739977" y="1875432"/>
          <a:ext cx="1341782" cy="1341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Student / Mentor Team</a:t>
          </a:r>
        </a:p>
      </dsp:txBody>
      <dsp:txXfrm>
        <a:off x="3936476" y="2071931"/>
        <a:ext cx="948784" cy="948784"/>
      </dsp:txXfrm>
    </dsp:sp>
    <dsp:sp modelId="{65EF3842-E2BA-4D44-8D91-CEEEC6C818F0}">
      <dsp:nvSpPr>
        <dsp:cNvPr id="0" name=""/>
        <dsp:cNvSpPr/>
      </dsp:nvSpPr>
      <dsp:spPr>
        <a:xfrm rot="16200000">
          <a:off x="4264096" y="1378708"/>
          <a:ext cx="293544" cy="45620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308128" y="1513981"/>
        <a:ext cx="205481" cy="273724"/>
      </dsp:txXfrm>
    </dsp:sp>
    <dsp:sp modelId="{9D64A287-C72B-4AB2-94A5-566C023D9A4E}">
      <dsp:nvSpPr>
        <dsp:cNvPr id="0" name=""/>
        <dsp:cNvSpPr/>
      </dsp:nvSpPr>
      <dsp:spPr>
        <a:xfrm>
          <a:off x="3748618" y="11646"/>
          <a:ext cx="1324500" cy="130992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Departments &amp; Centers</a:t>
          </a:r>
        </a:p>
        <a:p>
          <a:pPr marL="0" lvl="0" indent="0" algn="ctr" defTabSz="533400">
            <a:lnSpc>
              <a:spcPct val="90000"/>
            </a:lnSpc>
            <a:spcBef>
              <a:spcPct val="0"/>
            </a:spcBef>
            <a:spcAft>
              <a:spcPct val="35000"/>
            </a:spcAft>
            <a:buNone/>
          </a:pPr>
          <a:r>
            <a:rPr lang="en-US" sz="1200" b="1" kern="1200" dirty="0"/>
            <a:t>UPHS</a:t>
          </a:r>
        </a:p>
      </dsp:txBody>
      <dsp:txXfrm>
        <a:off x="3942587" y="203481"/>
        <a:ext cx="936562" cy="926258"/>
      </dsp:txXfrm>
    </dsp:sp>
    <dsp:sp modelId="{05234C5A-764A-409C-8D7A-D92038E541BA}">
      <dsp:nvSpPr>
        <dsp:cNvPr id="0" name=""/>
        <dsp:cNvSpPr/>
      </dsp:nvSpPr>
      <dsp:spPr>
        <a:xfrm>
          <a:off x="5200105" y="2318220"/>
          <a:ext cx="285103" cy="45620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00105" y="2409461"/>
        <a:ext cx="199572" cy="273724"/>
      </dsp:txXfrm>
    </dsp:sp>
    <dsp:sp modelId="{287D4273-099B-442B-9B9F-BB21DD9B3028}">
      <dsp:nvSpPr>
        <dsp:cNvPr id="0" name=""/>
        <dsp:cNvSpPr/>
      </dsp:nvSpPr>
      <dsp:spPr>
        <a:xfrm>
          <a:off x="5619690" y="1875432"/>
          <a:ext cx="1341782" cy="13417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Office of Research Services</a:t>
          </a:r>
        </a:p>
      </dsp:txBody>
      <dsp:txXfrm>
        <a:off x="5816189" y="2071931"/>
        <a:ext cx="948784" cy="948784"/>
      </dsp:txXfrm>
    </dsp:sp>
    <dsp:sp modelId="{12CFC2E1-2634-4ED9-B04C-371536B934B4}">
      <dsp:nvSpPr>
        <dsp:cNvPr id="0" name=""/>
        <dsp:cNvSpPr/>
      </dsp:nvSpPr>
      <dsp:spPr>
        <a:xfrm rot="5400000">
          <a:off x="4268317" y="3250008"/>
          <a:ext cx="285103" cy="45620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311083" y="3298484"/>
        <a:ext cx="199572" cy="273724"/>
      </dsp:txXfrm>
    </dsp:sp>
    <dsp:sp modelId="{852D29BA-20C8-42E2-861E-8F4BB8605DA9}">
      <dsp:nvSpPr>
        <dsp:cNvPr id="0" name=""/>
        <dsp:cNvSpPr/>
      </dsp:nvSpPr>
      <dsp:spPr>
        <a:xfrm>
          <a:off x="3739977" y="3755145"/>
          <a:ext cx="1341782" cy="13417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Office of Clinical Research</a:t>
          </a:r>
        </a:p>
      </dsp:txBody>
      <dsp:txXfrm>
        <a:off x="3936476" y="3951644"/>
        <a:ext cx="948784" cy="948784"/>
      </dsp:txXfrm>
    </dsp:sp>
    <dsp:sp modelId="{0B9601F5-80F9-4F14-8865-176C24259756}">
      <dsp:nvSpPr>
        <dsp:cNvPr id="0" name=""/>
        <dsp:cNvSpPr/>
      </dsp:nvSpPr>
      <dsp:spPr>
        <a:xfrm rot="10800000">
          <a:off x="3336529" y="2318220"/>
          <a:ext cx="285103" cy="45620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10800000">
        <a:off x="3422060" y="2409461"/>
        <a:ext cx="199572" cy="273724"/>
      </dsp:txXfrm>
    </dsp:sp>
    <dsp:sp modelId="{64B184BF-0BDA-44DE-80DD-B23B97E46720}">
      <dsp:nvSpPr>
        <dsp:cNvPr id="0" name=""/>
        <dsp:cNvSpPr/>
      </dsp:nvSpPr>
      <dsp:spPr>
        <a:xfrm>
          <a:off x="1860264" y="1875432"/>
          <a:ext cx="1341782" cy="134178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Institutional Review Board</a:t>
          </a:r>
        </a:p>
      </dsp:txBody>
      <dsp:txXfrm>
        <a:off x="2056763" y="2071931"/>
        <a:ext cx="948784" cy="9487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2D610-89BD-44AC-838F-F7BE37EF6C50}">
      <dsp:nvSpPr>
        <dsp:cNvPr id="0" name=""/>
        <dsp:cNvSpPr/>
      </dsp:nvSpPr>
      <dsp:spPr>
        <a:xfrm>
          <a:off x="3569" y="76535"/>
          <a:ext cx="3480435" cy="62762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niglet" panose="020B0604020202020204" charset="0"/>
            </a:rPr>
            <a:t>Not Human Subjects Research (NHSR)</a:t>
          </a:r>
        </a:p>
      </dsp:txBody>
      <dsp:txXfrm>
        <a:off x="3569" y="76535"/>
        <a:ext cx="3480435" cy="627621"/>
      </dsp:txXfrm>
    </dsp:sp>
    <dsp:sp modelId="{B9773514-7BB1-4DC7-87BE-C9AA4E078E3E}">
      <dsp:nvSpPr>
        <dsp:cNvPr id="0" name=""/>
        <dsp:cNvSpPr/>
      </dsp:nvSpPr>
      <dsp:spPr>
        <a:xfrm>
          <a:off x="3569" y="704156"/>
          <a:ext cx="3480435" cy="454571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Sniglet" panose="020B0604020202020204" charset="0"/>
            </a:rPr>
            <a:t>Not Research Example:</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Quality Improvement (not intended to produce generalizable knowledge)</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Research in educational settings</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Case study of 3 or fewer patients</a:t>
          </a:r>
        </a:p>
        <a:p>
          <a:pPr marL="171450" lvl="1" indent="-171450" algn="l" defTabSz="800100">
            <a:lnSpc>
              <a:spcPct val="90000"/>
            </a:lnSpc>
            <a:spcBef>
              <a:spcPct val="0"/>
            </a:spcBef>
            <a:spcAft>
              <a:spcPct val="15000"/>
            </a:spcAft>
            <a:buChar char="•"/>
          </a:pPr>
          <a:r>
            <a:rPr lang="en-US" sz="1800" kern="1200" dirty="0">
              <a:latin typeface="Sniglet" panose="020B0604020202020204" charset="0"/>
            </a:rPr>
            <a:t>Not involving HS Examples:</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Using existing publicly available data (e.g., anyone can download from internet)</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Receiving de-identified data or specimens where no link exists with identifiers</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Research involving cadavers</a:t>
          </a:r>
        </a:p>
      </dsp:txBody>
      <dsp:txXfrm>
        <a:off x="3569" y="704156"/>
        <a:ext cx="3480435" cy="4545719"/>
      </dsp:txXfrm>
    </dsp:sp>
    <dsp:sp modelId="{7884B3A9-53B6-4A4B-8DEF-72114E96339A}">
      <dsp:nvSpPr>
        <dsp:cNvPr id="0" name=""/>
        <dsp:cNvSpPr/>
      </dsp:nvSpPr>
      <dsp:spPr>
        <a:xfrm>
          <a:off x="3971265" y="76535"/>
          <a:ext cx="3480435" cy="627621"/>
        </a:xfrm>
        <a:prstGeom prst="rect">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niglet" panose="020B0604020202020204" charset="0"/>
            </a:rPr>
            <a:t>Examples of Exempt Studies</a:t>
          </a:r>
        </a:p>
      </dsp:txBody>
      <dsp:txXfrm>
        <a:off x="3971265" y="76535"/>
        <a:ext cx="3480435" cy="627621"/>
      </dsp:txXfrm>
    </dsp:sp>
    <dsp:sp modelId="{ECE4E8B1-0EEA-44CF-83E6-5FCD96D586FD}">
      <dsp:nvSpPr>
        <dsp:cNvPr id="0" name=""/>
        <dsp:cNvSpPr/>
      </dsp:nvSpPr>
      <dsp:spPr>
        <a:xfrm>
          <a:off x="3971265" y="704156"/>
          <a:ext cx="3480435" cy="4545719"/>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Sniglet" panose="020B0604020202020204" charset="0"/>
            </a:rPr>
            <a:t>Surveys/ interviews/ focus groups </a:t>
          </a:r>
          <a:r>
            <a:rPr lang="en-US" sz="1800" b="1" i="1" kern="1200" dirty="0">
              <a:latin typeface="Sniglet" panose="020B0604020202020204" charset="0"/>
            </a:rPr>
            <a:t>with</a:t>
          </a:r>
          <a:r>
            <a:rPr lang="en-US" sz="1800" i="1" kern="1200" dirty="0">
              <a:latin typeface="Sniglet" panose="020B0604020202020204" charset="0"/>
            </a:rPr>
            <a:t> </a:t>
          </a:r>
          <a:r>
            <a:rPr lang="en-US" sz="1800" b="1" i="1" kern="1200" dirty="0">
              <a:latin typeface="Sniglet" panose="020B0604020202020204" charset="0"/>
            </a:rPr>
            <a:t>adults</a:t>
          </a:r>
          <a:r>
            <a:rPr lang="en-US" sz="1800" i="1" kern="1200" dirty="0">
              <a:latin typeface="Sniglet" panose="020B0604020202020204" charset="0"/>
            </a:rPr>
            <a:t> </a:t>
          </a:r>
          <a:r>
            <a:rPr lang="en-US" sz="1800" kern="1200" dirty="0">
              <a:latin typeface="Sniglet" panose="020B0604020202020204" charset="0"/>
            </a:rPr>
            <a:t>collecting </a:t>
          </a:r>
          <a:r>
            <a:rPr lang="en-US" sz="1800" b="0" kern="1200" dirty="0">
              <a:latin typeface="Sniglet" panose="020B0604020202020204" charset="0"/>
            </a:rPr>
            <a:t>non-sensitive data</a:t>
          </a:r>
        </a:p>
        <a:p>
          <a:pPr marL="171450" lvl="1" indent="-171450" algn="l" defTabSz="800100">
            <a:lnSpc>
              <a:spcPct val="90000"/>
            </a:lnSpc>
            <a:spcBef>
              <a:spcPct val="0"/>
            </a:spcBef>
            <a:spcAft>
              <a:spcPct val="15000"/>
            </a:spcAft>
            <a:buChar char="•"/>
          </a:pPr>
          <a:r>
            <a:rPr lang="en-US" sz="1800" b="0" kern="1200" dirty="0">
              <a:latin typeface="Sniglet" panose="020B0604020202020204" charset="0"/>
            </a:rPr>
            <a:t>Benign behavioral interventions </a:t>
          </a:r>
          <a:r>
            <a:rPr lang="en-US" sz="1800" b="1" i="1" kern="1200" dirty="0">
              <a:latin typeface="Sniglet" panose="020B0604020202020204" charset="0"/>
            </a:rPr>
            <a:t>with</a:t>
          </a:r>
          <a:r>
            <a:rPr lang="en-US" sz="1800" kern="1200" dirty="0">
              <a:latin typeface="Sniglet" panose="020B0604020202020204" charset="0"/>
            </a:rPr>
            <a:t> </a:t>
          </a:r>
          <a:r>
            <a:rPr lang="en-US" sz="1800" b="1" i="1" kern="1200" dirty="0">
              <a:latin typeface="Sniglet" panose="020B0604020202020204" charset="0"/>
            </a:rPr>
            <a:t>adults</a:t>
          </a:r>
        </a:p>
        <a:p>
          <a:pPr marL="171450" lvl="1" indent="-171450" algn="l" defTabSz="800100">
            <a:lnSpc>
              <a:spcPct val="90000"/>
            </a:lnSpc>
            <a:spcBef>
              <a:spcPct val="0"/>
            </a:spcBef>
            <a:spcAft>
              <a:spcPct val="15000"/>
            </a:spcAft>
            <a:buChar char="•"/>
          </a:pPr>
          <a:r>
            <a:rPr lang="en-US" sz="1800" b="0" kern="1200" dirty="0">
              <a:latin typeface="Sniglet" panose="020B0604020202020204" charset="0"/>
            </a:rPr>
            <a:t>Secondary</a:t>
          </a:r>
          <a:r>
            <a:rPr lang="en-US" sz="1800" b="1" kern="1200" dirty="0">
              <a:latin typeface="Sniglet" panose="020B0604020202020204" charset="0"/>
            </a:rPr>
            <a:t> </a:t>
          </a:r>
          <a:r>
            <a:rPr lang="en-US" sz="1800" b="0" kern="1200" dirty="0">
              <a:latin typeface="Sniglet" panose="020B0604020202020204" charset="0"/>
            </a:rPr>
            <a:t>research</a:t>
          </a:r>
          <a:r>
            <a:rPr lang="en-US" sz="1800" b="1" kern="1200" dirty="0">
              <a:latin typeface="Sniglet" panose="020B0604020202020204" charset="0"/>
            </a:rPr>
            <a:t> </a:t>
          </a:r>
          <a:r>
            <a:rPr lang="en-US" sz="1800" kern="1200" dirty="0">
              <a:latin typeface="Sniglet" panose="020B0604020202020204" charset="0"/>
            </a:rPr>
            <a:t>with</a:t>
          </a:r>
          <a:r>
            <a:rPr lang="en-US" sz="1800" b="0" kern="1200" dirty="0">
              <a:latin typeface="Sniglet" panose="020B0604020202020204" charset="0"/>
            </a:rPr>
            <a:t> non-sensitive data or specimens</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Receiving identifiable data from data registries or research studies</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Chart reviews</a:t>
          </a:r>
        </a:p>
        <a:p>
          <a:pPr marL="342900" lvl="2" indent="-171450" algn="l" defTabSz="800100">
            <a:lnSpc>
              <a:spcPct val="90000"/>
            </a:lnSpc>
            <a:spcBef>
              <a:spcPct val="0"/>
            </a:spcBef>
            <a:spcAft>
              <a:spcPct val="15000"/>
            </a:spcAft>
            <a:buChar char="•"/>
          </a:pPr>
          <a:r>
            <a:rPr lang="en-US" sz="1800" kern="1200" dirty="0">
              <a:latin typeface="Sniglet" panose="020B0604020202020204" charset="0"/>
            </a:rPr>
            <a:t>Receiving identifiable biospecimens from a repository or biobank where broad consent was obtained</a:t>
          </a:r>
        </a:p>
      </dsp:txBody>
      <dsp:txXfrm>
        <a:off x="3971265" y="704156"/>
        <a:ext cx="3480435" cy="4545719"/>
      </dsp:txXfrm>
    </dsp:sp>
    <dsp:sp modelId="{ECAFB549-BA2C-4D7F-A93F-808FE100BAC5}">
      <dsp:nvSpPr>
        <dsp:cNvPr id="0" name=""/>
        <dsp:cNvSpPr/>
      </dsp:nvSpPr>
      <dsp:spPr>
        <a:xfrm>
          <a:off x="7938962" y="76535"/>
          <a:ext cx="3480435" cy="627621"/>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niglet" panose="020B0604020202020204" charset="0"/>
            </a:rPr>
            <a:t>Examples of Expedited Studies</a:t>
          </a:r>
        </a:p>
      </dsp:txBody>
      <dsp:txXfrm>
        <a:off x="7938962" y="76535"/>
        <a:ext cx="3480435" cy="627621"/>
      </dsp:txXfrm>
    </dsp:sp>
    <dsp:sp modelId="{9AC4F9FE-F6FB-4DE3-9547-3FBA987E3EA7}">
      <dsp:nvSpPr>
        <dsp:cNvPr id="0" name=""/>
        <dsp:cNvSpPr/>
      </dsp:nvSpPr>
      <dsp:spPr>
        <a:xfrm>
          <a:off x="7938962" y="704156"/>
          <a:ext cx="3480435" cy="4545719"/>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latin typeface="Sniglet" panose="020B0604020202020204" charset="0"/>
            </a:rPr>
            <a:t>Research with drug / device products that is exempt from FDA IND &amp; IDE regulations </a:t>
          </a:r>
        </a:p>
        <a:p>
          <a:pPr marL="342900" lvl="2" indent="-171450" algn="l" defTabSz="800100">
            <a:lnSpc>
              <a:spcPct val="90000"/>
            </a:lnSpc>
            <a:spcBef>
              <a:spcPct val="0"/>
            </a:spcBef>
            <a:spcAft>
              <a:spcPct val="15000"/>
            </a:spcAft>
            <a:buChar char="•"/>
          </a:pPr>
          <a:r>
            <a:rPr lang="en-US" sz="1800" b="1" i="1" kern="1200" dirty="0">
              <a:latin typeface="Sniglet" panose="020B0604020202020204" charset="0"/>
            </a:rPr>
            <a:t>Risks must be minimal</a:t>
          </a:r>
        </a:p>
        <a:p>
          <a:pPr marL="171450" lvl="1" indent="-171450" algn="l" defTabSz="800100">
            <a:lnSpc>
              <a:spcPct val="90000"/>
            </a:lnSpc>
            <a:spcBef>
              <a:spcPct val="0"/>
            </a:spcBef>
            <a:spcAft>
              <a:spcPct val="15000"/>
            </a:spcAft>
            <a:buChar char="•"/>
          </a:pPr>
          <a:r>
            <a:rPr lang="en-US" sz="1800" b="0" kern="1200" dirty="0">
              <a:latin typeface="Sniglet" panose="020B0604020202020204" charset="0"/>
            </a:rPr>
            <a:t>Non-invasive collection of saliva, hair, nails, teeth, skin swab, sputum, etc. </a:t>
          </a:r>
        </a:p>
        <a:p>
          <a:pPr marL="171450" lvl="1" indent="-171450" algn="l" defTabSz="800100">
            <a:lnSpc>
              <a:spcPct val="90000"/>
            </a:lnSpc>
            <a:spcBef>
              <a:spcPct val="0"/>
            </a:spcBef>
            <a:spcAft>
              <a:spcPct val="15000"/>
            </a:spcAft>
            <a:buChar char="•"/>
          </a:pPr>
          <a:r>
            <a:rPr lang="en-US" sz="1800" b="0" kern="1200" dirty="0">
              <a:latin typeface="Sniglet" panose="020B0604020202020204" charset="0"/>
            </a:rPr>
            <a:t>Venous or fingerstick blood collection </a:t>
          </a:r>
          <a:r>
            <a:rPr lang="en-US" sz="1800" b="0" i="1" kern="1200" dirty="0">
              <a:latin typeface="Sniglet" panose="020B0604020202020204" charset="0"/>
            </a:rPr>
            <a:t>considering frequency, amount, and subject</a:t>
          </a:r>
        </a:p>
        <a:p>
          <a:pPr marL="171450" lvl="1" indent="-171450" algn="l" defTabSz="800100">
            <a:lnSpc>
              <a:spcPct val="90000"/>
            </a:lnSpc>
            <a:spcBef>
              <a:spcPct val="0"/>
            </a:spcBef>
            <a:spcAft>
              <a:spcPct val="15000"/>
            </a:spcAft>
            <a:buChar char="•"/>
          </a:pPr>
          <a:r>
            <a:rPr lang="en-US" sz="1800" b="0" kern="1200" dirty="0">
              <a:latin typeface="Sniglet" panose="020B0604020202020204" charset="0"/>
            </a:rPr>
            <a:t>Collection of data via non-invasive means (e.g., MRI without contrast, EEG, ECG, pulse ox, etc.)</a:t>
          </a:r>
        </a:p>
        <a:p>
          <a:pPr marL="171450" lvl="1" indent="-171450" algn="l" defTabSz="800100">
            <a:lnSpc>
              <a:spcPct val="90000"/>
            </a:lnSpc>
            <a:spcBef>
              <a:spcPct val="0"/>
            </a:spcBef>
            <a:spcAft>
              <a:spcPct val="15000"/>
            </a:spcAft>
            <a:buChar char="•"/>
          </a:pPr>
          <a:r>
            <a:rPr lang="en-US" sz="1800" b="0" kern="1200" dirty="0">
              <a:latin typeface="Sniglet" panose="020B0604020202020204" charset="0"/>
            </a:rPr>
            <a:t>Research w/leftover identifiable clinical specimens</a:t>
          </a:r>
        </a:p>
      </dsp:txBody>
      <dsp:txXfrm>
        <a:off x="7938962" y="704156"/>
        <a:ext cx="3480435" cy="4545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BC7FB-9735-411E-B2B4-AFD47609FA4D}">
      <dsp:nvSpPr>
        <dsp:cNvPr id="0" name=""/>
        <dsp:cNvSpPr/>
      </dsp:nvSpPr>
      <dsp:spPr>
        <a:xfrm>
          <a:off x="1231963" y="1876"/>
          <a:ext cx="2955356" cy="118214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niglet" panose="020B0604020202020204" charset="0"/>
            </a:rPr>
            <a:t>Not Human Subjects Research</a:t>
          </a:r>
        </a:p>
      </dsp:txBody>
      <dsp:txXfrm>
        <a:off x="1823034" y="1876"/>
        <a:ext cx="1773214" cy="1182142"/>
      </dsp:txXfrm>
    </dsp:sp>
    <dsp:sp modelId="{E99A7F10-B90B-4DD2-8E1A-717EB8449DCB}">
      <dsp:nvSpPr>
        <dsp:cNvPr id="0" name=""/>
        <dsp:cNvSpPr/>
      </dsp:nvSpPr>
      <dsp:spPr>
        <a:xfrm>
          <a:off x="3803123" y="102358"/>
          <a:ext cx="2452946" cy="981178"/>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niglet" panose="020B0604020202020204" charset="0"/>
            </a:rPr>
            <a:t>No review required</a:t>
          </a:r>
        </a:p>
      </dsp:txBody>
      <dsp:txXfrm>
        <a:off x="4293712" y="102358"/>
        <a:ext cx="1471768" cy="981178"/>
      </dsp:txXfrm>
    </dsp:sp>
    <dsp:sp modelId="{17580F99-B4D7-4236-8F1F-80540395FF97}">
      <dsp:nvSpPr>
        <dsp:cNvPr id="0" name=""/>
        <dsp:cNvSpPr/>
      </dsp:nvSpPr>
      <dsp:spPr>
        <a:xfrm>
          <a:off x="1231963" y="1349518"/>
          <a:ext cx="2955356" cy="118214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niglet" panose="020B0604020202020204" charset="0"/>
            </a:rPr>
            <a:t>Exempt or Limited IRB Review*</a:t>
          </a:r>
        </a:p>
      </dsp:txBody>
      <dsp:txXfrm>
        <a:off x="1823034" y="1349518"/>
        <a:ext cx="1773214" cy="1182142"/>
      </dsp:txXfrm>
    </dsp:sp>
    <dsp:sp modelId="{694374BD-5D4C-491C-98A8-396756AB97CA}">
      <dsp:nvSpPr>
        <dsp:cNvPr id="0" name=""/>
        <dsp:cNvSpPr/>
      </dsp:nvSpPr>
      <dsp:spPr>
        <a:xfrm>
          <a:off x="3803123" y="1450000"/>
          <a:ext cx="2452946" cy="981178"/>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niglet" panose="020B0604020202020204" charset="0"/>
            </a:rPr>
            <a:t>Initial Review Required</a:t>
          </a:r>
        </a:p>
      </dsp:txBody>
      <dsp:txXfrm>
        <a:off x="4293712" y="1450000"/>
        <a:ext cx="1471768" cy="981178"/>
      </dsp:txXfrm>
    </dsp:sp>
    <dsp:sp modelId="{C7D1B4E6-8D76-4B0A-8D19-98AD5AD64E9C}">
      <dsp:nvSpPr>
        <dsp:cNvPr id="0" name=""/>
        <dsp:cNvSpPr/>
      </dsp:nvSpPr>
      <dsp:spPr>
        <a:xfrm>
          <a:off x="5912657" y="1450000"/>
          <a:ext cx="2452946" cy="98117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niglet" panose="020B0604020202020204" charset="0"/>
            </a:rPr>
            <a:t>Modifications with Limited Review</a:t>
          </a:r>
        </a:p>
      </dsp:txBody>
      <dsp:txXfrm>
        <a:off x="6403246" y="1450000"/>
        <a:ext cx="1471768" cy="981178"/>
      </dsp:txXfrm>
    </dsp:sp>
    <dsp:sp modelId="{43A9BF08-AE12-423E-9E05-70E9100D3FA9}">
      <dsp:nvSpPr>
        <dsp:cNvPr id="0" name=""/>
        <dsp:cNvSpPr/>
      </dsp:nvSpPr>
      <dsp:spPr>
        <a:xfrm>
          <a:off x="1231963" y="2697161"/>
          <a:ext cx="2955356" cy="118214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niglet" panose="020B0604020202020204" charset="0"/>
            </a:rPr>
            <a:t>Minimal Risk w/ Expedited* or Full Review</a:t>
          </a:r>
        </a:p>
      </dsp:txBody>
      <dsp:txXfrm>
        <a:off x="1823034" y="2697161"/>
        <a:ext cx="1773214" cy="1182142"/>
      </dsp:txXfrm>
    </dsp:sp>
    <dsp:sp modelId="{519976FE-A762-43D0-8956-A77A6134F62D}">
      <dsp:nvSpPr>
        <dsp:cNvPr id="0" name=""/>
        <dsp:cNvSpPr/>
      </dsp:nvSpPr>
      <dsp:spPr>
        <a:xfrm>
          <a:off x="3803123" y="2797643"/>
          <a:ext cx="2452946" cy="981178"/>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latin typeface="Sniglet" panose="020B0604020202020204" charset="0"/>
            </a:rPr>
            <a:t>Initial Review Required</a:t>
          </a:r>
          <a:endParaRPr lang="en-US" sz="1500" kern="1200" dirty="0">
            <a:latin typeface="Sniglet" panose="020B0604020202020204" charset="0"/>
          </a:endParaRPr>
        </a:p>
      </dsp:txBody>
      <dsp:txXfrm>
        <a:off x="4293712" y="2797643"/>
        <a:ext cx="1471768" cy="981178"/>
      </dsp:txXfrm>
    </dsp:sp>
    <dsp:sp modelId="{D324C906-EE99-48C8-893F-77B7726DEFF7}">
      <dsp:nvSpPr>
        <dsp:cNvPr id="0" name=""/>
        <dsp:cNvSpPr/>
      </dsp:nvSpPr>
      <dsp:spPr>
        <a:xfrm>
          <a:off x="5912657" y="2797643"/>
          <a:ext cx="2452946" cy="981178"/>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niglet" panose="020B0604020202020204" charset="0"/>
            </a:rPr>
            <a:t>Modifications Required</a:t>
          </a:r>
        </a:p>
      </dsp:txBody>
      <dsp:txXfrm>
        <a:off x="6403246" y="2797643"/>
        <a:ext cx="1471768" cy="981178"/>
      </dsp:txXfrm>
    </dsp:sp>
    <dsp:sp modelId="{538E0AA7-D498-40EC-B1EF-BF07055F5E17}">
      <dsp:nvSpPr>
        <dsp:cNvPr id="0" name=""/>
        <dsp:cNvSpPr/>
      </dsp:nvSpPr>
      <dsp:spPr>
        <a:xfrm>
          <a:off x="8022190" y="2797643"/>
          <a:ext cx="2452946" cy="981178"/>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niglet" panose="020B0604020202020204" charset="0"/>
            </a:rPr>
            <a:t>Continuing Review required if informed by IRB</a:t>
          </a:r>
        </a:p>
      </dsp:txBody>
      <dsp:txXfrm>
        <a:off x="8512779" y="2797643"/>
        <a:ext cx="1471768" cy="981178"/>
      </dsp:txXfrm>
    </dsp:sp>
    <dsp:sp modelId="{7DCECEF9-DB84-400C-9EDF-22B2A812AEC8}">
      <dsp:nvSpPr>
        <dsp:cNvPr id="0" name=""/>
        <dsp:cNvSpPr/>
      </dsp:nvSpPr>
      <dsp:spPr>
        <a:xfrm>
          <a:off x="1231963" y="4044804"/>
          <a:ext cx="2955356" cy="118214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niglet" panose="020B0604020202020204" charset="0"/>
            </a:rPr>
            <a:t>Greater than Minimal Risk w/ Full Review</a:t>
          </a:r>
        </a:p>
      </dsp:txBody>
      <dsp:txXfrm>
        <a:off x="1823034" y="4044804"/>
        <a:ext cx="1773214" cy="1182142"/>
      </dsp:txXfrm>
    </dsp:sp>
    <dsp:sp modelId="{B04123A1-205A-4406-9908-6160E76F9053}">
      <dsp:nvSpPr>
        <dsp:cNvPr id="0" name=""/>
        <dsp:cNvSpPr/>
      </dsp:nvSpPr>
      <dsp:spPr>
        <a:xfrm>
          <a:off x="3803123" y="4145286"/>
          <a:ext cx="2452946" cy="981178"/>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latin typeface="Sniglet" panose="020B0604020202020204" charset="0"/>
            </a:rPr>
            <a:t>Initial Review Required</a:t>
          </a:r>
          <a:endParaRPr lang="en-US" sz="1500" kern="1200" dirty="0">
            <a:latin typeface="Sniglet" panose="020B0604020202020204" charset="0"/>
          </a:endParaRPr>
        </a:p>
      </dsp:txBody>
      <dsp:txXfrm>
        <a:off x="4293712" y="4145286"/>
        <a:ext cx="1471768" cy="981178"/>
      </dsp:txXfrm>
    </dsp:sp>
    <dsp:sp modelId="{0A2EDF9E-8CE8-46CB-90A4-22EC9FDB7A04}">
      <dsp:nvSpPr>
        <dsp:cNvPr id="0" name=""/>
        <dsp:cNvSpPr/>
      </dsp:nvSpPr>
      <dsp:spPr>
        <a:xfrm>
          <a:off x="5912657" y="4145286"/>
          <a:ext cx="2452946" cy="98117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niglet" panose="020B0604020202020204" charset="0"/>
            </a:rPr>
            <a:t>Modifications Required</a:t>
          </a:r>
        </a:p>
      </dsp:txBody>
      <dsp:txXfrm>
        <a:off x="6403246" y="4145286"/>
        <a:ext cx="1471768" cy="981178"/>
      </dsp:txXfrm>
    </dsp:sp>
    <dsp:sp modelId="{9646C278-F275-442F-9A49-66617968459B}">
      <dsp:nvSpPr>
        <dsp:cNvPr id="0" name=""/>
        <dsp:cNvSpPr/>
      </dsp:nvSpPr>
      <dsp:spPr>
        <a:xfrm>
          <a:off x="8022190" y="4145286"/>
          <a:ext cx="2452946" cy="981178"/>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niglet" panose="020B0604020202020204" charset="0"/>
            </a:rPr>
            <a:t>Continuing Review Required</a:t>
          </a:r>
        </a:p>
      </dsp:txBody>
      <dsp:txXfrm>
        <a:off x="8512779" y="4145286"/>
        <a:ext cx="1471768" cy="9811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F0DC4-2F7C-43C3-9BCA-6602A25C4E91}"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415FF-C58D-41E9-8041-FB229BBC97A3}" type="slidenum">
              <a:rPr lang="en-US" smtClean="0"/>
              <a:t>‹#›</a:t>
            </a:fld>
            <a:endParaRPr lang="en-US"/>
          </a:p>
        </p:txBody>
      </p:sp>
    </p:spTree>
    <p:extLst>
      <p:ext uri="{BB962C8B-B14F-4D97-AF65-F5344CB8AC3E}">
        <p14:creationId xmlns:p14="http://schemas.microsoft.com/office/powerpoint/2010/main" val="111013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22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NHSR: As defined by DHHS: “Research is a systematic investigation, including research development, testing and evaluation, designed to develop or contribute to generalizable knowledge.” Therefore, to meet this qualification the project would need to be determined to not be research OR not involve human subjects. </a:t>
            </a:r>
          </a:p>
          <a:p>
            <a:r>
              <a:rPr lang="en-US" dirty="0"/>
              <a:t>FDA regulations defines a human subject to be an individual (healthy volunteer or patient) who is a recipient of an FDA regulated product (e.g., drug, biologic, device, dietary supplement, etc.) or a control. </a:t>
            </a:r>
          </a:p>
        </p:txBody>
      </p:sp>
      <p:sp>
        <p:nvSpPr>
          <p:cNvPr id="4" name="Slide Number Placeholder 3"/>
          <p:cNvSpPr>
            <a:spLocks noGrp="1"/>
          </p:cNvSpPr>
          <p:nvPr>
            <p:ph type="sldNum" sz="quarter" idx="5"/>
          </p:nvPr>
        </p:nvSpPr>
        <p:spPr/>
        <p:txBody>
          <a:bodyPr/>
          <a:lstStyle/>
          <a:p>
            <a:fld id="{AE5A195A-F0A4-487C-8DBA-BE01A1DE0B75}" type="slidenum">
              <a:rPr lang="en-US" smtClean="0"/>
              <a:t>34</a:t>
            </a:fld>
            <a:endParaRPr lang="en-US"/>
          </a:p>
        </p:txBody>
      </p:sp>
    </p:spTree>
    <p:extLst>
      <p:ext uri="{BB962C8B-B14F-4D97-AF65-F5344CB8AC3E}">
        <p14:creationId xmlns:p14="http://schemas.microsoft.com/office/powerpoint/2010/main" val="391173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only biomedical research that is eligible for exemption from ongoing</a:t>
            </a:r>
            <a:r>
              <a:rPr lang="en-US" baseline="0" dirty="0"/>
              <a:t> IRB review are chart reviews/secondary use of biomedical specimens. Everything else requires expedited or convened review. Anything determined to be FDA regulated requires continuing review regardless of risk (at this time). Per FDA. This would be any clinical investigation. Any study investigating a drug or device OR any study administering a drug product. </a:t>
            </a:r>
            <a:endParaRPr lang="en-US" dirty="0"/>
          </a:p>
        </p:txBody>
      </p:sp>
      <p:sp>
        <p:nvSpPr>
          <p:cNvPr id="4" name="Slide Number Placeholder 3"/>
          <p:cNvSpPr>
            <a:spLocks noGrp="1"/>
          </p:cNvSpPr>
          <p:nvPr>
            <p:ph type="sldNum" sz="quarter" idx="10"/>
          </p:nvPr>
        </p:nvSpPr>
        <p:spPr/>
        <p:txBody>
          <a:bodyPr/>
          <a:lstStyle/>
          <a:p>
            <a:fld id="{74352467-4BB4-F448-B1C3-CBA74F390912}" type="slidenum">
              <a:rPr lang="en-US" smtClean="0"/>
              <a:t>35</a:t>
            </a:fld>
            <a:endParaRPr lang="en-US"/>
          </a:p>
        </p:txBody>
      </p:sp>
    </p:spTree>
    <p:extLst>
      <p:ext uri="{BB962C8B-B14F-4D97-AF65-F5344CB8AC3E}">
        <p14:creationId xmlns:p14="http://schemas.microsoft.com/office/powerpoint/2010/main" val="227631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4543E5-7490-4FE7-ADC8-B95779BB9207}"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203927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543E5-7490-4FE7-ADC8-B95779BB9207}"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155613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543E5-7490-4FE7-ADC8-B95779BB9207}"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377752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609600" y="2084533"/>
            <a:ext cx="10972800" cy="333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endParaRPr/>
          </a:p>
        </p:txBody>
      </p:sp>
      <p:sp>
        <p:nvSpPr>
          <p:cNvPr id="23" name="Google Shape;23;p5"/>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84545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543E5-7490-4FE7-ADC8-B95779BB9207}"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420400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4543E5-7490-4FE7-ADC8-B95779BB9207}"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335766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4543E5-7490-4FE7-ADC8-B95779BB9207}"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226181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4543E5-7490-4FE7-ADC8-B95779BB9207}"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3421675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4543E5-7490-4FE7-ADC8-B95779BB9207}"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414320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543E5-7490-4FE7-ADC8-B95779BB9207}"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122600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4543E5-7490-4FE7-ADC8-B95779BB9207}"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231909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4543E5-7490-4FE7-ADC8-B95779BB9207}"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58C28-F61C-47C3-A38A-A723E58539DB}" type="slidenum">
              <a:rPr lang="en-US" smtClean="0"/>
              <a:t>‹#›</a:t>
            </a:fld>
            <a:endParaRPr lang="en-US"/>
          </a:p>
        </p:txBody>
      </p:sp>
    </p:spTree>
    <p:extLst>
      <p:ext uri="{BB962C8B-B14F-4D97-AF65-F5344CB8AC3E}">
        <p14:creationId xmlns:p14="http://schemas.microsoft.com/office/powerpoint/2010/main" val="303733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543E5-7490-4FE7-ADC8-B95779BB9207}"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58C28-F61C-47C3-A38A-A723E58539DB}" type="slidenum">
              <a:rPr lang="en-US" smtClean="0"/>
              <a:t>‹#›</a:t>
            </a:fld>
            <a:endParaRPr lang="en-US"/>
          </a:p>
        </p:txBody>
      </p:sp>
    </p:spTree>
    <p:extLst>
      <p:ext uri="{BB962C8B-B14F-4D97-AF65-F5344CB8AC3E}">
        <p14:creationId xmlns:p14="http://schemas.microsoft.com/office/powerpoint/2010/main" val="3757887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charita@pennmedicine.upenn.edu" TargetMode="External"/><Relationship Id="rId3" Type="http://schemas.openxmlformats.org/officeDocument/2006/relationships/hyperlink" Target="mailto:neumanm@pennmedicine.upenn.edu" TargetMode="External"/><Relationship Id="rId7" Type="http://schemas.openxmlformats.org/officeDocument/2006/relationships/hyperlink" Target="mailto:Lawrence.Brass@pennmedicine.upenn.edu" TargetMode="External"/><Relationship Id="rId2" Type="http://schemas.openxmlformats.org/officeDocument/2006/relationships/hyperlink" Target="https://www.med.upenn.edu/student/scholarly-pursuit.html" TargetMode="External"/><Relationship Id="rId1" Type="http://schemas.openxmlformats.org/officeDocument/2006/relationships/slideLayout" Target="../slideLayouts/slideLayout2.xml"/><Relationship Id="rId6" Type="http://schemas.openxmlformats.org/officeDocument/2006/relationships/hyperlink" Target="mailto:McneelyB@pennmedicine.upenn.edu" TargetMode="External"/><Relationship Id="rId5" Type="http://schemas.openxmlformats.org/officeDocument/2006/relationships/hyperlink" Target="mailto:Jennifer.Kogan2@pennmedicine.upenn.edu" TargetMode="External"/><Relationship Id="rId4" Type="http://schemas.openxmlformats.org/officeDocument/2006/relationships/hyperlink" Target="mailto:cveitz@pennmedicine.upenn.ed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mailto:brass@pennmedicine.upenn.edu"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mailto:francia.portacio@pennmedicine.upenn.ed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med.upenn.edu/educ_combdeg/"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urf.upenn.edu/research/find-mentor/research-opportunity-directory"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d.upenn.edu/pennmanual/secure/"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neumanm@pennmedicine.upenn.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med.upenn.edu/psom/center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ed.upenn.edu/mdresearchopps/research-resources.htm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hyperlink" Target="https://irb.upenn.edu/mission-institutional-review-boardirb/guidance/types-research"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irb.upenn.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irb.upenn.edu/sites/default/files/Student%20Guidance%20Manual_2020.11_FINAL.pdf"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irb.research.chop.ed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rb.upenn.edu/sites/default/files/2017-06_CITI%20Training%20for%20the%20First%20Time-New%20for%20website.pdf"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knowledgelink.upenn.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pennmedicine.org/news/publications-and-special-projects/facts-and-figure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med.upenn.edu/ocr/data-management.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rants.nih.gov/sites/default/files/exemption_infographic_v8_508c_1-15-2020.pdf"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research.chop.edu/"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researchservices.upenn.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francia.portacio@pennmedicine.upenn.edu" TargetMode="External"/><Relationship Id="rId2" Type="http://schemas.openxmlformats.org/officeDocument/2006/relationships/hyperlink" Target="mailto:neumanm@pennmedicine.upenn.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Research at Penn Part 1: what, where, when, who, and </a:t>
            </a:r>
            <a:r>
              <a:rPr lang="en-US" b="1" dirty="0"/>
              <a:t>WHY</a:t>
            </a:r>
          </a:p>
        </p:txBody>
      </p:sp>
      <p:sp>
        <p:nvSpPr>
          <p:cNvPr id="3" name="Subtitle 2"/>
          <p:cNvSpPr>
            <a:spLocks noGrp="1"/>
          </p:cNvSpPr>
          <p:nvPr>
            <p:ph type="subTitle" idx="1"/>
          </p:nvPr>
        </p:nvSpPr>
        <p:spPr/>
        <p:txBody>
          <a:bodyPr/>
          <a:lstStyle/>
          <a:p>
            <a:r>
              <a:rPr lang="en-US" dirty="0"/>
              <a:t>Mark Neuman</a:t>
            </a:r>
          </a:p>
          <a:p>
            <a:r>
              <a:rPr lang="en-US" dirty="0"/>
              <a:t>Associate Faculty Director of Medical Student Scholarship, PSOM</a:t>
            </a:r>
          </a:p>
        </p:txBody>
      </p:sp>
    </p:spTree>
    <p:extLst>
      <p:ext uri="{BB962C8B-B14F-4D97-AF65-F5344CB8AC3E}">
        <p14:creationId xmlns:p14="http://schemas.microsoft.com/office/powerpoint/2010/main" val="398538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20712"/>
          </a:xfrm>
        </p:spPr>
        <p:txBody>
          <a:bodyPr>
            <a:normAutofit fontScale="90000"/>
          </a:bodyPr>
          <a:lstStyle/>
          <a:p>
            <a:r>
              <a:rPr lang="en-US" dirty="0"/>
              <a:t>Scholarly Pursuit</a:t>
            </a:r>
          </a:p>
        </p:txBody>
      </p:sp>
      <p:sp>
        <p:nvSpPr>
          <p:cNvPr id="6" name="Content Placeholder 5"/>
          <p:cNvSpPr>
            <a:spLocks noGrp="1"/>
          </p:cNvSpPr>
          <p:nvPr>
            <p:ph idx="1"/>
          </p:nvPr>
        </p:nvSpPr>
        <p:spPr>
          <a:xfrm>
            <a:off x="838200" y="985838"/>
            <a:ext cx="10515600" cy="3580188"/>
          </a:xfrm>
        </p:spPr>
        <p:txBody>
          <a:bodyPr>
            <a:normAutofit fontScale="85000" lnSpcReduction="20000"/>
          </a:bodyPr>
          <a:lstStyle/>
          <a:p>
            <a:pPr fontAlgn="base"/>
            <a:r>
              <a:rPr lang="en-US" dirty="0"/>
              <a:t>A focused, mentored full-time commitment. The project must revolve around a specific hypothesis and work that aims to test it. The Scholarly Pursuit can be fulfilled in one of three ways: </a:t>
            </a:r>
          </a:p>
          <a:p>
            <a:pPr lvl="1"/>
            <a:r>
              <a:rPr lang="en-US" dirty="0"/>
              <a:t>A three-month project </a:t>
            </a:r>
          </a:p>
          <a:p>
            <a:pPr lvl="1"/>
            <a:r>
              <a:rPr lang="en-US" dirty="0"/>
              <a:t>A yearlong project, post Module 4 </a:t>
            </a:r>
          </a:p>
          <a:p>
            <a:pPr lvl="1"/>
            <a:r>
              <a:rPr lang="en-US" dirty="0"/>
              <a:t>By earning a second degree after matriculation into medical school</a:t>
            </a:r>
          </a:p>
          <a:p>
            <a:r>
              <a:rPr lang="en-US" dirty="0"/>
              <a:t>3mo/1y year projects result in a 10p research report or submitted manuscript</a:t>
            </a:r>
          </a:p>
          <a:p>
            <a:r>
              <a:rPr lang="en-US" b="1" dirty="0"/>
              <a:t>Elective research outside of dedicated SP time will not itself fulfill the requirement, but SP work can build on other elective research completed during (or prior to) your time at Penn</a:t>
            </a:r>
            <a:endParaRPr lang="en-US" dirty="0"/>
          </a:p>
          <a:p>
            <a:r>
              <a:rPr lang="en-US" dirty="0">
                <a:hlinkClick r:id="rId2"/>
              </a:rPr>
              <a:t>https://www.med.upenn.edu/student/scholarly-pursuit.html</a:t>
            </a:r>
            <a:r>
              <a:rPr lang="en-US" dirty="0"/>
              <a:t> </a:t>
            </a:r>
          </a:p>
        </p:txBody>
      </p:sp>
      <p:graphicFrame>
        <p:nvGraphicFramePr>
          <p:cNvPr id="4" name="Table 3"/>
          <p:cNvGraphicFramePr>
            <a:graphicFrameLocks noGrp="1"/>
          </p:cNvGraphicFramePr>
          <p:nvPr>
            <p:extLst>
              <p:ext uri="{D42A27DB-BD31-4B8C-83A1-F6EECF244321}">
                <p14:modId xmlns:p14="http://schemas.microsoft.com/office/powerpoint/2010/main" val="2375789760"/>
              </p:ext>
            </p:extLst>
          </p:nvPr>
        </p:nvGraphicFramePr>
        <p:xfrm>
          <a:off x="534785" y="4610167"/>
          <a:ext cx="10994968" cy="2011680"/>
        </p:xfrm>
        <a:graphic>
          <a:graphicData uri="http://schemas.openxmlformats.org/drawingml/2006/table">
            <a:tbl>
              <a:tblPr firstRow="1" bandRow="1">
                <a:tableStyleId>{5C22544A-7EE6-4342-B048-85BDC9FD1C3A}</a:tableStyleId>
              </a:tblPr>
              <a:tblGrid>
                <a:gridCol w="1519060">
                  <a:extLst>
                    <a:ext uri="{9D8B030D-6E8A-4147-A177-3AD203B41FA5}">
                      <a16:colId xmlns:a16="http://schemas.microsoft.com/office/drawing/2014/main" val="1706936699"/>
                    </a:ext>
                  </a:extLst>
                </a:gridCol>
                <a:gridCol w="4425454">
                  <a:extLst>
                    <a:ext uri="{9D8B030D-6E8A-4147-A177-3AD203B41FA5}">
                      <a16:colId xmlns:a16="http://schemas.microsoft.com/office/drawing/2014/main" val="3290722105"/>
                    </a:ext>
                  </a:extLst>
                </a:gridCol>
                <a:gridCol w="1317266">
                  <a:extLst>
                    <a:ext uri="{9D8B030D-6E8A-4147-A177-3AD203B41FA5}">
                      <a16:colId xmlns:a16="http://schemas.microsoft.com/office/drawing/2014/main" val="2379884120"/>
                    </a:ext>
                  </a:extLst>
                </a:gridCol>
                <a:gridCol w="3733188">
                  <a:extLst>
                    <a:ext uri="{9D8B030D-6E8A-4147-A177-3AD203B41FA5}">
                      <a16:colId xmlns:a16="http://schemas.microsoft.com/office/drawing/2014/main" val="2556729831"/>
                    </a:ext>
                  </a:extLst>
                </a:gridCol>
              </a:tblGrid>
              <a:tr h="282151">
                <a:tc gridSpan="2">
                  <a:txBody>
                    <a:bodyPr/>
                    <a:lstStyle/>
                    <a:p>
                      <a:r>
                        <a:rPr lang="en-US" dirty="0"/>
                        <a:t>Project-Related</a:t>
                      </a:r>
                      <a:r>
                        <a:rPr lang="en-US" baseline="0" dirty="0"/>
                        <a:t> Support</a:t>
                      </a:r>
                      <a:endParaRPr lang="en-US" dirty="0"/>
                    </a:p>
                  </a:txBody>
                  <a:tcPr/>
                </a:tc>
                <a:tc hMerge="1">
                  <a:txBody>
                    <a:bodyPr/>
                    <a:lstStyle/>
                    <a:p>
                      <a:endParaRPr lang="en-US" dirty="0"/>
                    </a:p>
                  </a:txBody>
                  <a:tcPr/>
                </a:tc>
                <a:tc gridSpan="2">
                  <a:txBody>
                    <a:bodyPr/>
                    <a:lstStyle/>
                    <a:p>
                      <a:r>
                        <a:rPr lang="en-US" dirty="0"/>
                        <a:t>Admin</a:t>
                      </a:r>
                      <a:r>
                        <a:rPr lang="en-US" baseline="0" dirty="0"/>
                        <a:t>istrative/Arranged Activities Support</a:t>
                      </a:r>
                      <a:endParaRPr lang="en-US" dirty="0"/>
                    </a:p>
                  </a:txBody>
                  <a:tcPr/>
                </a:tc>
                <a:tc hMerge="1">
                  <a:txBody>
                    <a:bodyPr/>
                    <a:lstStyle/>
                    <a:p>
                      <a:endParaRPr lang="en-US" dirty="0"/>
                    </a:p>
                  </a:txBody>
                  <a:tcPr/>
                </a:tc>
                <a:extLst>
                  <a:ext uri="{0D108BD9-81ED-4DB2-BD59-A6C34878D82A}">
                    <a16:rowId xmlns:a16="http://schemas.microsoft.com/office/drawing/2014/main" val="3449557762"/>
                  </a:ext>
                </a:extLst>
              </a:tr>
              <a:tr h="487001">
                <a:tc>
                  <a:txBody>
                    <a:bodyPr/>
                    <a:lstStyle/>
                    <a:p>
                      <a:r>
                        <a:rPr lang="en-US" dirty="0"/>
                        <a:t>Dr. Mark Neuman</a:t>
                      </a:r>
                    </a:p>
                  </a:txBody>
                  <a:tcPr/>
                </a:tc>
                <a:tc>
                  <a:txBody>
                    <a:bodyPr/>
                    <a:lstStyle/>
                    <a:p>
                      <a:r>
                        <a:rPr lang="en-US" dirty="0">
                          <a:hlinkClick r:id="rId3"/>
                        </a:rPr>
                        <a:t>neumanm@pennmedicine.upenn.edu</a:t>
                      </a:r>
                      <a:endParaRPr lang="en-US" dirty="0"/>
                    </a:p>
                  </a:txBody>
                  <a:tcPr/>
                </a:tc>
                <a:tc>
                  <a:txBody>
                    <a:bodyPr/>
                    <a:lstStyle/>
                    <a:p>
                      <a:r>
                        <a:rPr lang="en-US" sz="1800" dirty="0"/>
                        <a:t>Christopher Veitz</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4"/>
                        </a:rPr>
                        <a:t>cveitz@pennmedicine.upenn.edu</a:t>
                      </a:r>
                      <a:endParaRPr lang="en-US" sz="1800" dirty="0"/>
                    </a:p>
                  </a:txBody>
                  <a:tcPr/>
                </a:tc>
                <a:extLst>
                  <a:ext uri="{0D108BD9-81ED-4DB2-BD59-A6C34878D82A}">
                    <a16:rowId xmlns:a16="http://schemas.microsoft.com/office/drawing/2014/main" val="2537480138"/>
                  </a:ext>
                </a:extLst>
              </a:tr>
              <a:tr h="282151">
                <a:tc>
                  <a:txBody>
                    <a:bodyPr/>
                    <a:lstStyle/>
                    <a:p>
                      <a:r>
                        <a:rPr lang="en-US" dirty="0"/>
                        <a:t>Dr. Jen Kogan</a:t>
                      </a:r>
                    </a:p>
                  </a:txBody>
                  <a:tcPr/>
                </a:tc>
                <a:tc>
                  <a:txBody>
                    <a:bodyPr/>
                    <a:lstStyle/>
                    <a:p>
                      <a:r>
                        <a:rPr lang="en-US" dirty="0">
                          <a:hlinkClick r:id="rId5"/>
                        </a:rPr>
                        <a:t>Jennifer.Kogan2@pennmedicine.upenn.edu</a:t>
                      </a:r>
                      <a:endParaRPr lang="en-US" dirty="0"/>
                    </a:p>
                  </a:txBody>
                  <a:tcPr/>
                </a:tc>
                <a:tc>
                  <a:txBody>
                    <a:bodyPr/>
                    <a:lstStyle/>
                    <a:p>
                      <a:r>
                        <a:rPr lang="en-US" sz="1800" dirty="0"/>
                        <a:t>Beth Marra</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6"/>
                        </a:rPr>
                        <a:t>McneelyB@pennmedicine.upenn.edu</a:t>
                      </a:r>
                      <a:endParaRPr lang="en-US" sz="1800" dirty="0"/>
                    </a:p>
                  </a:txBody>
                  <a:tcPr/>
                </a:tc>
                <a:extLst>
                  <a:ext uri="{0D108BD9-81ED-4DB2-BD59-A6C34878D82A}">
                    <a16:rowId xmlns:a16="http://schemas.microsoft.com/office/drawing/2014/main" val="2354479223"/>
                  </a:ext>
                </a:extLst>
              </a:tr>
              <a:tr h="498480">
                <a:tc>
                  <a:txBody>
                    <a:bodyPr/>
                    <a:lstStyle/>
                    <a:p>
                      <a:r>
                        <a:rPr lang="en-US" dirty="0"/>
                        <a:t>Dr.</a:t>
                      </a:r>
                      <a:r>
                        <a:rPr lang="en-US" baseline="0" dirty="0"/>
                        <a:t> </a:t>
                      </a:r>
                      <a:r>
                        <a:rPr lang="en-US" dirty="0"/>
                        <a:t>Lawrence Brass</a:t>
                      </a:r>
                    </a:p>
                  </a:txBody>
                  <a:tcPr/>
                </a:tc>
                <a:tc>
                  <a:txBody>
                    <a:bodyPr/>
                    <a:lstStyle/>
                    <a:p>
                      <a:r>
                        <a:rPr lang="en-US" dirty="0">
                          <a:hlinkClick r:id="rId7"/>
                        </a:rPr>
                        <a:t>Lawrence.Brass@pennmedicine.upenn.edu</a:t>
                      </a:r>
                      <a:endParaRPr lang="en-US" dirty="0"/>
                    </a:p>
                  </a:txBody>
                  <a:tcPr/>
                </a:tc>
                <a:tc>
                  <a:txBody>
                    <a:bodyPr/>
                    <a:lstStyle/>
                    <a:p>
                      <a:r>
                        <a:rPr lang="en-US" sz="1800" dirty="0"/>
                        <a:t>Charita Brown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8"/>
                        </a:rPr>
                        <a:t>charita@pennmedicine.upenn.edu</a:t>
                      </a:r>
                      <a:endParaRPr lang="en-US" sz="1800" dirty="0"/>
                    </a:p>
                  </a:txBody>
                  <a:tcPr/>
                </a:tc>
                <a:extLst>
                  <a:ext uri="{0D108BD9-81ED-4DB2-BD59-A6C34878D82A}">
                    <a16:rowId xmlns:a16="http://schemas.microsoft.com/office/drawing/2014/main" val="3004271114"/>
                  </a:ext>
                </a:extLst>
              </a:tr>
            </a:tbl>
          </a:graphicData>
        </a:graphic>
      </p:graphicFrame>
    </p:spTree>
    <p:extLst>
      <p:ext uri="{BB962C8B-B14F-4D97-AF65-F5344CB8AC3E}">
        <p14:creationId xmlns:p14="http://schemas.microsoft.com/office/powerpoint/2010/main" val="267636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85560" cy="1325563"/>
          </a:xfrm>
        </p:spPr>
        <p:txBody>
          <a:bodyPr>
            <a:normAutofit/>
          </a:bodyPr>
          <a:lstStyle/>
          <a:p>
            <a:r>
              <a:rPr lang="en-US" dirty="0"/>
              <a:t>The first step: finding a faculty mentor</a:t>
            </a:r>
          </a:p>
        </p:txBody>
      </p:sp>
      <p:sp>
        <p:nvSpPr>
          <p:cNvPr id="3" name="Content Placeholder 2"/>
          <p:cNvSpPr>
            <a:spLocks noGrp="1"/>
          </p:cNvSpPr>
          <p:nvPr>
            <p:ph idx="1"/>
          </p:nvPr>
        </p:nvSpPr>
        <p:spPr>
          <a:xfrm>
            <a:off x="838200" y="1968499"/>
            <a:ext cx="6527800" cy="4208463"/>
          </a:xfrm>
        </p:spPr>
        <p:txBody>
          <a:bodyPr>
            <a:normAutofit fontScale="92500" lnSpcReduction="10000"/>
          </a:bodyPr>
          <a:lstStyle/>
          <a:p>
            <a:r>
              <a:rPr lang="en-US" u="sng" dirty="0"/>
              <a:t>Many</a:t>
            </a:r>
            <a:r>
              <a:rPr lang="en-US" dirty="0"/>
              <a:t> (but not all) Penn faculty are engaged in research, but variability across faculty in terms of:</a:t>
            </a:r>
          </a:p>
          <a:p>
            <a:pPr lvl="1"/>
            <a:r>
              <a:rPr lang="en-US" dirty="0"/>
              <a:t>Importance for promotion/advancement</a:t>
            </a:r>
          </a:p>
          <a:p>
            <a:pPr lvl="1"/>
            <a:r>
              <a:rPr lang="en-US" dirty="0"/>
              <a:t>Time available for research &amp; mentoring</a:t>
            </a:r>
          </a:p>
          <a:p>
            <a:pPr lvl="1"/>
            <a:r>
              <a:rPr lang="en-US" dirty="0"/>
              <a:t>Training/experience/expertise</a:t>
            </a:r>
          </a:p>
          <a:p>
            <a:r>
              <a:rPr lang="en-US" u="sng" dirty="0"/>
              <a:t>All</a:t>
            </a:r>
            <a:r>
              <a:rPr lang="en-US" dirty="0"/>
              <a:t> Penn faculty teach</a:t>
            </a:r>
          </a:p>
          <a:p>
            <a:r>
              <a:rPr lang="en-US" dirty="0"/>
              <a:t>Worth taking the time to find a faculty member who can mentor you effectively on a research project</a:t>
            </a:r>
          </a:p>
          <a:p>
            <a:r>
              <a:rPr lang="en-US" dirty="0"/>
              <a:t>More on this on 9/20</a:t>
            </a:r>
          </a:p>
        </p:txBody>
      </p:sp>
      <p:pic>
        <p:nvPicPr>
          <p:cNvPr id="5" name="Picture 4"/>
          <p:cNvPicPr>
            <a:picLocks noChangeAspect="1"/>
          </p:cNvPicPr>
          <p:nvPr/>
        </p:nvPicPr>
        <p:blipFill>
          <a:blip r:embed="rId2"/>
          <a:stretch>
            <a:fillRect/>
          </a:stretch>
        </p:blipFill>
        <p:spPr>
          <a:xfrm>
            <a:off x="7864620" y="633413"/>
            <a:ext cx="3652738" cy="5991831"/>
          </a:xfrm>
          <a:prstGeom prst="rect">
            <a:avLst/>
          </a:prstGeom>
        </p:spPr>
      </p:pic>
    </p:spTree>
    <p:extLst>
      <p:ext uri="{BB962C8B-B14F-4D97-AF65-F5344CB8AC3E}">
        <p14:creationId xmlns:p14="http://schemas.microsoft.com/office/powerpoint/2010/main" val="3749792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of Combined Degree &amp; Physician Scholar Programs</a:t>
            </a:r>
          </a:p>
        </p:txBody>
      </p:sp>
      <p:sp>
        <p:nvSpPr>
          <p:cNvPr id="4" name="Content Placeholder 3">
            <a:extLst>
              <a:ext uri="{FF2B5EF4-FFF2-40B4-BE49-F238E27FC236}">
                <a16:creationId xmlns:a16="http://schemas.microsoft.com/office/drawing/2014/main" id="{09E3EB5C-57A0-402C-A048-7F7F750468F3}"/>
              </a:ext>
            </a:extLst>
          </p:cNvPr>
          <p:cNvSpPr txBox="1">
            <a:spLocks/>
          </p:cNvSpPr>
          <p:nvPr/>
        </p:nvSpPr>
        <p:spPr>
          <a:xfrm>
            <a:off x="2234440" y="1872181"/>
            <a:ext cx="8201025" cy="201401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Skip Brass, MD PhD</a:t>
            </a:r>
          </a:p>
          <a:p>
            <a:r>
              <a:rPr lang="en-US" dirty="0"/>
              <a:t>Professor of Medicine and Pharmacology</a:t>
            </a:r>
          </a:p>
          <a:p>
            <a:r>
              <a:rPr lang="en-US" dirty="0"/>
              <a:t>Associate Dean, Combined Degree and Physician Scholars Program</a:t>
            </a:r>
          </a:p>
          <a:p>
            <a:r>
              <a:rPr lang="en-US" dirty="0">
                <a:hlinkClick r:id="rId2"/>
              </a:rPr>
              <a:t>brass@pennmedicine.upenn.edu</a:t>
            </a:r>
            <a:r>
              <a:rPr lang="en-US" dirty="0"/>
              <a:t> </a:t>
            </a:r>
          </a:p>
        </p:txBody>
      </p:sp>
      <p:pic>
        <p:nvPicPr>
          <p:cNvPr id="5" name="Picture 4" descr="A person wearing a suit and tie&#10;&#10;Description automatically generated">
            <a:extLst>
              <a:ext uri="{FF2B5EF4-FFF2-40B4-BE49-F238E27FC236}">
                <a16:creationId xmlns:a16="http://schemas.microsoft.com/office/drawing/2014/main" id="{375B3E5D-0766-D342-A9F5-49DF9FF17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1757881"/>
            <a:ext cx="1595350" cy="2014019"/>
          </a:xfrm>
          <a:prstGeom prst="rect">
            <a:avLst/>
          </a:prstGeom>
        </p:spPr>
      </p:pic>
      <p:sp>
        <p:nvSpPr>
          <p:cNvPr id="6" name="Content Placeholder 3">
            <a:extLst>
              <a:ext uri="{FF2B5EF4-FFF2-40B4-BE49-F238E27FC236}">
                <a16:creationId xmlns:a16="http://schemas.microsoft.com/office/drawing/2014/main" id="{09E3EB5C-57A0-402C-A048-7F7F750468F3}"/>
              </a:ext>
            </a:extLst>
          </p:cNvPr>
          <p:cNvSpPr>
            <a:spLocks noGrp="1"/>
          </p:cNvSpPr>
          <p:nvPr>
            <p:ph sz="half" idx="4294967295"/>
          </p:nvPr>
        </p:nvSpPr>
        <p:spPr>
          <a:xfrm>
            <a:off x="2234440" y="4339159"/>
            <a:ext cx="8866948" cy="1471613"/>
          </a:xfrm>
          <a:prstGeom prst="rect">
            <a:avLst/>
          </a:prstGeom>
        </p:spPr>
        <p:txBody>
          <a:bodyPr>
            <a:normAutofit/>
          </a:bodyPr>
          <a:lstStyle/>
          <a:p>
            <a:pPr>
              <a:lnSpc>
                <a:spcPct val="70000"/>
              </a:lnSpc>
            </a:pPr>
            <a:r>
              <a:rPr lang="en-US" sz="2600" dirty="0"/>
              <a:t>Francia Portacio</a:t>
            </a:r>
          </a:p>
          <a:p>
            <a:pPr>
              <a:lnSpc>
                <a:spcPct val="70000"/>
              </a:lnSpc>
            </a:pPr>
            <a:r>
              <a:rPr lang="en-US" sz="2600" dirty="0"/>
              <a:t>Associate Director, Combined Degree and Physician Scholars Program</a:t>
            </a:r>
          </a:p>
          <a:p>
            <a:pPr>
              <a:lnSpc>
                <a:spcPct val="70000"/>
              </a:lnSpc>
            </a:pPr>
            <a:r>
              <a:rPr lang="en-US" sz="2600" dirty="0">
                <a:hlinkClick r:id="rId4"/>
              </a:rPr>
              <a:t>francia.portacio@pennmedicine.upenn.edu</a:t>
            </a:r>
            <a:r>
              <a:rPr lang="en-US" sz="2600" dirty="0"/>
              <a:t> </a:t>
            </a:r>
          </a:p>
        </p:txBody>
      </p:sp>
      <p:pic>
        <p:nvPicPr>
          <p:cNvPr id="7" name="Picture 6" descr="A person smiling for the camera&#10;&#10;Description automatically generated">
            <a:extLst>
              <a:ext uri="{FF2B5EF4-FFF2-40B4-BE49-F238E27FC236}">
                <a16:creationId xmlns:a16="http://schemas.microsoft.com/office/drawing/2014/main" id="{F64F8801-9840-AF49-80AB-8631821833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1" y="3886200"/>
            <a:ext cx="1662939" cy="2322254"/>
          </a:xfrm>
          <a:prstGeom prst="rect">
            <a:avLst/>
          </a:prstGeom>
        </p:spPr>
      </p:pic>
    </p:spTree>
    <p:extLst>
      <p:ext uri="{BB962C8B-B14F-4D97-AF65-F5344CB8AC3E}">
        <p14:creationId xmlns:p14="http://schemas.microsoft.com/office/powerpoint/2010/main" val="2309663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l="18146" t="15517" r="19009" b="2798"/>
          <a:stretch>
            <a:fillRect/>
          </a:stretch>
        </p:blipFill>
        <p:spPr bwMode="auto">
          <a:xfrm>
            <a:off x="2384626" y="1070330"/>
            <a:ext cx="6996112" cy="488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Rectangle 4"/>
          <p:cNvSpPr>
            <a:spLocks noChangeArrowheads="1"/>
          </p:cNvSpPr>
          <p:nvPr/>
        </p:nvSpPr>
        <p:spPr bwMode="auto">
          <a:xfrm>
            <a:off x="2667001" y="381000"/>
            <a:ext cx="6610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r>
              <a:rPr lang="en-US" altLang="en-US" b="1" dirty="0">
                <a:solidFill>
                  <a:srgbClr val="A70000"/>
                </a:solidFill>
                <a:hlinkClick r:id="rId3"/>
              </a:rPr>
              <a:t>http://www.med.upenn.edu/educ_combdeg/</a:t>
            </a:r>
            <a:r>
              <a:rPr lang="en-US" altLang="en-US" b="1" dirty="0">
                <a:solidFill>
                  <a:srgbClr val="A70000"/>
                </a:solidFill>
              </a:rPr>
              <a:t> </a:t>
            </a:r>
          </a:p>
        </p:txBody>
      </p:sp>
      <p:sp>
        <p:nvSpPr>
          <p:cNvPr id="25604" name="Oval 3"/>
          <p:cNvSpPr>
            <a:spLocks noChangeArrowheads="1"/>
          </p:cNvSpPr>
          <p:nvPr/>
        </p:nvSpPr>
        <p:spPr bwMode="auto">
          <a:xfrm>
            <a:off x="1645330" y="5105400"/>
            <a:ext cx="2824163" cy="304800"/>
          </a:xfrm>
          <a:prstGeom prst="ellipse">
            <a:avLst/>
          </a:prstGeom>
          <a:noFill/>
          <a:ln w="28575">
            <a:solidFill>
              <a:srgbClr val="A7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1434348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434" t="10183" r="22870" b="5301"/>
          <a:stretch/>
        </p:blipFill>
        <p:spPr>
          <a:xfrm>
            <a:off x="4940711" y="506054"/>
            <a:ext cx="6799006" cy="5909494"/>
          </a:xfrm>
          <a:prstGeom prst="rect">
            <a:avLst/>
          </a:prstGeom>
        </p:spPr>
      </p:pic>
      <p:sp>
        <p:nvSpPr>
          <p:cNvPr id="5" name="Content Placeholder 4"/>
          <p:cNvSpPr>
            <a:spLocks noGrp="1"/>
          </p:cNvSpPr>
          <p:nvPr>
            <p:ph idx="1"/>
          </p:nvPr>
        </p:nvSpPr>
        <p:spPr>
          <a:xfrm>
            <a:off x="368710" y="506054"/>
            <a:ext cx="4572001" cy="6351946"/>
          </a:xfrm>
        </p:spPr>
        <p:txBody>
          <a:bodyPr>
            <a:normAutofit fontScale="92500"/>
          </a:bodyPr>
          <a:lstStyle/>
          <a:p>
            <a:r>
              <a:rPr lang="en-US" b="1" dirty="0"/>
              <a:t>Short Term/Year Out/URM/Global Health </a:t>
            </a:r>
            <a:r>
              <a:rPr lang="en-US" b="1" dirty="0" err="1"/>
              <a:t>Opps</a:t>
            </a:r>
            <a:r>
              <a:rPr lang="en-US" b="1" dirty="0"/>
              <a:t>:</a:t>
            </a:r>
            <a:r>
              <a:rPr lang="en-US" dirty="0"/>
              <a:t> funding &amp; fellowship opportunity postings</a:t>
            </a:r>
          </a:p>
          <a:p>
            <a:r>
              <a:rPr lang="en-US" b="1" dirty="0" err="1"/>
              <a:t>StepUP</a:t>
            </a:r>
            <a:r>
              <a:rPr lang="en-US" b="1" dirty="0"/>
              <a:t>: </a:t>
            </a:r>
            <a:r>
              <a:rPr lang="en-US" dirty="0"/>
              <a:t>Searchable database of projects with current needs </a:t>
            </a:r>
          </a:p>
          <a:p>
            <a:r>
              <a:rPr lang="en-US" b="1" dirty="0"/>
              <a:t>Other resources:</a:t>
            </a:r>
            <a:r>
              <a:rPr lang="en-US" dirty="0"/>
              <a:t> guidance on the research process, finding mentors, applying for summer or year-out funding</a:t>
            </a:r>
          </a:p>
          <a:p>
            <a:r>
              <a:rPr lang="en-US" b="1" dirty="0"/>
              <a:t>Presenting at a conference: </a:t>
            </a:r>
            <a:r>
              <a:rPr lang="en-US" dirty="0"/>
              <a:t>APO can cover up to $500 (per fiscal year) for costs related to registration, transportation, lodging or printing</a:t>
            </a:r>
          </a:p>
        </p:txBody>
      </p:sp>
    </p:spTree>
    <p:extLst>
      <p:ext uri="{BB962C8B-B14F-4D97-AF65-F5344CB8AC3E}">
        <p14:creationId xmlns:p14="http://schemas.microsoft.com/office/powerpoint/2010/main" val="1191243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27" t="10030" r="18049" b="6275"/>
          <a:stretch/>
        </p:blipFill>
        <p:spPr>
          <a:xfrm>
            <a:off x="1917289" y="353961"/>
            <a:ext cx="8480323" cy="6083708"/>
          </a:xfrm>
          <a:prstGeom prst="rect">
            <a:avLst/>
          </a:prstGeom>
        </p:spPr>
      </p:pic>
    </p:spTree>
    <p:extLst>
      <p:ext uri="{BB962C8B-B14F-4D97-AF65-F5344CB8AC3E}">
        <p14:creationId xmlns:p14="http://schemas.microsoft.com/office/powerpoint/2010/main" val="5166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155" y="436377"/>
            <a:ext cx="10884310" cy="461665"/>
          </a:xfrm>
          <a:prstGeom prst="rect">
            <a:avLst/>
          </a:prstGeom>
        </p:spPr>
        <p:txBody>
          <a:bodyPr wrap="square">
            <a:spAutoFit/>
          </a:bodyPr>
          <a:lstStyle/>
          <a:p>
            <a:r>
              <a:rPr lang="en-US" sz="2400" dirty="0">
                <a:hlinkClick r:id="rId2"/>
              </a:rPr>
              <a:t>https://www.curf.upenn.edu/research/find-mentor/research-opportunity-directory</a:t>
            </a:r>
            <a:r>
              <a:rPr lang="en-US" sz="2400" dirty="0"/>
              <a:t> </a:t>
            </a:r>
          </a:p>
        </p:txBody>
      </p:sp>
      <p:pic>
        <p:nvPicPr>
          <p:cNvPr id="3" name="Picture 2"/>
          <p:cNvPicPr>
            <a:picLocks noChangeAspect="1"/>
          </p:cNvPicPr>
          <p:nvPr/>
        </p:nvPicPr>
        <p:blipFill rotWithShape="1">
          <a:blip r:embed="rId3"/>
          <a:srcRect t="9780" r="1491" b="9293"/>
          <a:stretch/>
        </p:blipFill>
        <p:spPr>
          <a:xfrm>
            <a:off x="870155" y="1114426"/>
            <a:ext cx="10574134" cy="4886324"/>
          </a:xfrm>
          <a:prstGeom prst="rect">
            <a:avLst/>
          </a:prstGeom>
        </p:spPr>
      </p:pic>
    </p:spTree>
    <p:extLst>
      <p:ext uri="{BB962C8B-B14F-4D97-AF65-F5344CB8AC3E}">
        <p14:creationId xmlns:p14="http://schemas.microsoft.com/office/powerpoint/2010/main" val="303965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(scientific) research process</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8554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631" t="6262" r="13703" b="4294"/>
          <a:stretch/>
        </p:blipFill>
        <p:spPr>
          <a:xfrm>
            <a:off x="1945178" y="856211"/>
            <a:ext cx="8551244" cy="5685905"/>
          </a:xfrm>
          <a:prstGeom prst="rect">
            <a:avLst/>
          </a:prstGeom>
        </p:spPr>
      </p:pic>
      <p:sp>
        <p:nvSpPr>
          <p:cNvPr id="6" name="Rectangle 5"/>
          <p:cNvSpPr/>
          <p:nvPr/>
        </p:nvSpPr>
        <p:spPr>
          <a:xfrm>
            <a:off x="3540310" y="376443"/>
            <a:ext cx="5064528" cy="369332"/>
          </a:xfrm>
          <a:prstGeom prst="rect">
            <a:avLst/>
          </a:prstGeom>
        </p:spPr>
        <p:txBody>
          <a:bodyPr wrap="none">
            <a:spAutoFit/>
          </a:bodyPr>
          <a:lstStyle/>
          <a:p>
            <a:r>
              <a:rPr lang="en-US" dirty="0">
                <a:hlinkClick r:id="rId3"/>
              </a:rPr>
              <a:t>https://www.med.upenn.edu/pennmanual/secure/</a:t>
            </a:r>
            <a:r>
              <a:rPr lang="en-US" dirty="0"/>
              <a:t> </a:t>
            </a:r>
          </a:p>
        </p:txBody>
      </p:sp>
    </p:spTree>
    <p:extLst>
      <p:ext uri="{BB962C8B-B14F-4D97-AF65-F5344CB8AC3E}">
        <p14:creationId xmlns:p14="http://schemas.microsoft.com/office/powerpoint/2010/main" val="7423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F10DA-AC83-477C-BE1D-29A54128745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2998714" y="0"/>
            <a:ext cx="6194571" cy="6858000"/>
          </a:xfrm>
          <a:prstGeom prst="rect">
            <a:avLst/>
          </a:prstGeom>
        </p:spPr>
      </p:pic>
      <p:sp>
        <p:nvSpPr>
          <p:cNvPr id="6" name="Rectangle 5">
            <a:extLst>
              <a:ext uri="{FF2B5EF4-FFF2-40B4-BE49-F238E27FC236}">
                <a16:creationId xmlns:a16="http://schemas.microsoft.com/office/drawing/2014/main" id="{BDEA89B3-BA48-4D7D-B7E6-DF6A99725916}"/>
              </a:ext>
            </a:extLst>
          </p:cNvPr>
          <p:cNvSpPr/>
          <p:nvPr/>
        </p:nvSpPr>
        <p:spPr>
          <a:xfrm>
            <a:off x="8137758" y="776890"/>
            <a:ext cx="1055528" cy="55792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1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23909" cy="1325563"/>
          </a:xfrm>
        </p:spPr>
        <p:txBody>
          <a:bodyPr>
            <a:normAutofit fontScale="90000"/>
          </a:bodyPr>
          <a:lstStyle/>
          <a:p>
            <a:r>
              <a:rPr lang="en-US" dirty="0"/>
              <a:t>PSOM Associate Faculty Director for Medical Student Scholarship &amp; Research</a:t>
            </a:r>
          </a:p>
        </p:txBody>
      </p:sp>
      <p:sp>
        <p:nvSpPr>
          <p:cNvPr id="3" name="Content Placeholder 2"/>
          <p:cNvSpPr>
            <a:spLocks noGrp="1"/>
          </p:cNvSpPr>
          <p:nvPr>
            <p:ph idx="1"/>
          </p:nvPr>
        </p:nvSpPr>
        <p:spPr>
          <a:xfrm>
            <a:off x="838200" y="2178931"/>
            <a:ext cx="7873539" cy="4482940"/>
          </a:xfrm>
        </p:spPr>
        <p:txBody>
          <a:bodyPr>
            <a:normAutofit fontScale="85000" lnSpcReduction="20000"/>
          </a:bodyPr>
          <a:lstStyle/>
          <a:p>
            <a:r>
              <a:rPr lang="en-US" dirty="0"/>
              <a:t>New position established 7/1/2021</a:t>
            </a:r>
          </a:p>
          <a:p>
            <a:r>
              <a:rPr lang="en-US" dirty="0"/>
              <a:t>Promote and coordinate all elective research for non-MD/PhD medical students, including summer &amp; year out opportunities</a:t>
            </a:r>
          </a:p>
          <a:p>
            <a:r>
              <a:rPr lang="en-US" dirty="0"/>
              <a:t>Direct the year 4 scholarly pursuit requirement</a:t>
            </a:r>
          </a:p>
          <a:p>
            <a:endParaRPr lang="en-US" b="1" dirty="0"/>
          </a:p>
          <a:p>
            <a:r>
              <a:rPr lang="en-US" b="1" dirty="0"/>
              <a:t>Mark Neuman, MD, MSc</a:t>
            </a:r>
          </a:p>
          <a:p>
            <a:r>
              <a:rPr lang="en-US" dirty="0"/>
              <a:t>Horatio C. Wood Associate Professor of Anesthesiology and Critical Care</a:t>
            </a:r>
          </a:p>
          <a:p>
            <a:r>
              <a:rPr lang="en-US" dirty="0"/>
              <a:t>Co-Director, Penn Center for Perioperative Outcomes Research and Transformation (Penn CPORT)</a:t>
            </a:r>
          </a:p>
          <a:p>
            <a:r>
              <a:rPr lang="en-US" dirty="0">
                <a:hlinkClick r:id="rId2"/>
              </a:rPr>
              <a:t>neumanm@pennmedicine.upenn.edu</a:t>
            </a:r>
            <a:endParaRPr lang="en-US" dirty="0"/>
          </a:p>
          <a:p>
            <a:endParaRPr lang="en-US" dirty="0"/>
          </a:p>
        </p:txBody>
      </p:sp>
      <p:pic>
        <p:nvPicPr>
          <p:cNvPr id="4" name="Picture 3"/>
          <p:cNvPicPr>
            <a:picLocks noChangeAspect="1"/>
          </p:cNvPicPr>
          <p:nvPr/>
        </p:nvPicPr>
        <p:blipFill>
          <a:blip r:embed="rId3"/>
          <a:stretch>
            <a:fillRect/>
          </a:stretch>
        </p:blipFill>
        <p:spPr>
          <a:xfrm>
            <a:off x="8927870" y="3565381"/>
            <a:ext cx="3096490" cy="3096490"/>
          </a:xfrm>
          <a:prstGeom prst="rect">
            <a:avLst/>
          </a:prstGeom>
        </p:spPr>
      </p:pic>
    </p:spTree>
    <p:extLst>
      <p:ext uri="{BB962C8B-B14F-4D97-AF65-F5344CB8AC3E}">
        <p14:creationId xmlns:p14="http://schemas.microsoft.com/office/powerpoint/2010/main" val="2652187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1345" y="6178727"/>
            <a:ext cx="4818691" cy="646331"/>
          </a:xfrm>
          <a:prstGeom prst="rect">
            <a:avLst/>
          </a:prstGeom>
        </p:spPr>
        <p:txBody>
          <a:bodyPr wrap="none">
            <a:spAutoFit/>
          </a:bodyPr>
          <a:lstStyle/>
          <a:p>
            <a:r>
              <a:rPr lang="en-US" dirty="0">
                <a:hlinkClick r:id="rId2"/>
              </a:rPr>
              <a:t>https://www.med.upenn.edu/psom/centers.html</a:t>
            </a:r>
            <a:endParaRPr lang="en-US" dirty="0"/>
          </a:p>
          <a:p>
            <a:endParaRPr lang="en-US" dirty="0"/>
          </a:p>
        </p:txBody>
      </p:sp>
      <p:pic>
        <p:nvPicPr>
          <p:cNvPr id="9" name="Picture 8"/>
          <p:cNvPicPr>
            <a:picLocks noChangeAspect="1"/>
          </p:cNvPicPr>
          <p:nvPr/>
        </p:nvPicPr>
        <p:blipFill rotWithShape="1">
          <a:blip r:embed="rId3"/>
          <a:srcRect l="14865" t="7293" r="12945" b="3904"/>
          <a:stretch/>
        </p:blipFill>
        <p:spPr>
          <a:xfrm>
            <a:off x="2103119" y="241068"/>
            <a:ext cx="8046720" cy="5567961"/>
          </a:xfrm>
          <a:prstGeom prst="rect">
            <a:avLst/>
          </a:prstGeom>
        </p:spPr>
      </p:pic>
    </p:spTree>
    <p:extLst>
      <p:ext uri="{BB962C8B-B14F-4D97-AF65-F5344CB8AC3E}">
        <p14:creationId xmlns:p14="http://schemas.microsoft.com/office/powerpoint/2010/main" val="4167041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755" t="6870" r="18432" b="3839"/>
          <a:stretch/>
        </p:blipFill>
        <p:spPr>
          <a:xfrm>
            <a:off x="2676700" y="955964"/>
            <a:ext cx="6924502" cy="5719156"/>
          </a:xfrm>
          <a:prstGeom prst="rect">
            <a:avLst/>
          </a:prstGeom>
        </p:spPr>
      </p:pic>
      <p:sp>
        <p:nvSpPr>
          <p:cNvPr id="5" name="Right Arrow 4"/>
          <p:cNvSpPr/>
          <p:nvPr/>
        </p:nvSpPr>
        <p:spPr>
          <a:xfrm>
            <a:off x="2568634" y="4630189"/>
            <a:ext cx="473825" cy="282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24545" y="237945"/>
            <a:ext cx="7849986" cy="646331"/>
          </a:xfrm>
          <a:prstGeom prst="rect">
            <a:avLst/>
          </a:prstGeom>
        </p:spPr>
        <p:txBody>
          <a:bodyPr wrap="square">
            <a:spAutoFit/>
          </a:bodyPr>
          <a:lstStyle/>
          <a:p>
            <a:pPr algn="ctr"/>
            <a:r>
              <a:rPr lang="en-US" dirty="0">
                <a:hlinkClick r:id="rId3"/>
              </a:rPr>
              <a:t>https://www.med.upenn.edu/mdresearchopps/research-resources.html</a:t>
            </a:r>
            <a:endParaRPr lang="en-US" dirty="0"/>
          </a:p>
          <a:p>
            <a:pPr algn="ctr"/>
            <a:endParaRPr lang="en-US" dirty="0"/>
          </a:p>
        </p:txBody>
      </p:sp>
    </p:spTree>
    <p:extLst>
      <p:ext uri="{BB962C8B-B14F-4D97-AF65-F5344CB8AC3E}">
        <p14:creationId xmlns:p14="http://schemas.microsoft.com/office/powerpoint/2010/main" val="1262565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3471"/>
          </a:xfrm>
        </p:spPr>
        <p:txBody>
          <a:bodyPr/>
          <a:lstStyle/>
          <a:p>
            <a:r>
              <a:rPr lang="en-US" dirty="0"/>
              <a:t>Research administration at Penn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24834030"/>
              </p:ext>
            </p:extLst>
          </p:nvPr>
        </p:nvGraphicFramePr>
        <p:xfrm>
          <a:off x="1535501" y="1383118"/>
          <a:ext cx="8821738" cy="5108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9688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1161"/>
          </a:xfrm>
        </p:spPr>
        <p:txBody>
          <a:bodyPr>
            <a:normAutofit/>
          </a:bodyPr>
          <a:lstStyle/>
          <a:p>
            <a:r>
              <a:rPr lang="en-US" dirty="0"/>
              <a:t>Compliance is part of research</a:t>
            </a:r>
          </a:p>
        </p:txBody>
      </p:sp>
      <p:sp>
        <p:nvSpPr>
          <p:cNvPr id="3" name="Content Placeholder 2"/>
          <p:cNvSpPr>
            <a:spLocks noGrp="1"/>
          </p:cNvSpPr>
          <p:nvPr>
            <p:ph idx="1"/>
          </p:nvPr>
        </p:nvSpPr>
        <p:spPr>
          <a:xfrm>
            <a:off x="838200" y="1508384"/>
            <a:ext cx="10515600" cy="4351338"/>
          </a:xfrm>
        </p:spPr>
        <p:txBody>
          <a:bodyPr/>
          <a:lstStyle/>
          <a:p>
            <a:r>
              <a:rPr lang="en-US" dirty="0"/>
              <a:t>Essential for:</a:t>
            </a:r>
          </a:p>
          <a:p>
            <a:pPr lvl="1"/>
            <a:r>
              <a:rPr lang="en-US" dirty="0"/>
              <a:t>Legal &amp; regulatory compliance</a:t>
            </a:r>
          </a:p>
          <a:p>
            <a:pPr lvl="1"/>
            <a:r>
              <a:rPr lang="en-US" dirty="0"/>
              <a:t>Ensuring respect for patients &amp; research participants</a:t>
            </a:r>
          </a:p>
          <a:p>
            <a:pPr lvl="1"/>
            <a:r>
              <a:rPr lang="en-US" dirty="0"/>
              <a:t>Protecting the community &amp; preserving trust</a:t>
            </a:r>
          </a:p>
          <a:p>
            <a:pPr lvl="1"/>
            <a:r>
              <a:rPr lang="en-US" dirty="0"/>
              <a:t>Supporting the future of the research enterprise</a:t>
            </a:r>
          </a:p>
          <a:p>
            <a:endParaRPr lang="en-US" dirty="0"/>
          </a:p>
          <a:p>
            <a:r>
              <a:rPr lang="en-US" dirty="0"/>
              <a:t>For students, opportunities to learn how to work effectively </a:t>
            </a:r>
            <a:r>
              <a:rPr lang="en-US" u="sng" dirty="0"/>
              <a:t>and lead</a:t>
            </a:r>
            <a:r>
              <a:rPr lang="en-US" dirty="0"/>
              <a:t> within a large, matrixed organization</a:t>
            </a:r>
          </a:p>
          <a:p>
            <a:r>
              <a:rPr lang="en-US" dirty="0">
                <a:solidFill>
                  <a:srgbClr val="7030A0"/>
                </a:solidFill>
              </a:rPr>
              <a:t>Ensuring best practices is </a:t>
            </a:r>
            <a:r>
              <a:rPr lang="en-US" i="1" dirty="0">
                <a:solidFill>
                  <a:srgbClr val="7030A0"/>
                </a:solidFill>
              </a:rPr>
              <a:t>everyone</a:t>
            </a:r>
            <a:r>
              <a:rPr lang="en-US" dirty="0">
                <a:solidFill>
                  <a:srgbClr val="7030A0"/>
                </a:solidFill>
              </a:rPr>
              <a:t>’s responsibility</a:t>
            </a:r>
            <a:endParaRPr lang="en-US" i="1" dirty="0">
              <a:solidFill>
                <a:srgbClr val="7030A0"/>
              </a:solidFill>
            </a:endParaRPr>
          </a:p>
        </p:txBody>
      </p:sp>
    </p:spTree>
    <p:extLst>
      <p:ext uri="{BB962C8B-B14F-4D97-AF65-F5344CB8AC3E}">
        <p14:creationId xmlns:p14="http://schemas.microsoft.com/office/powerpoint/2010/main" val="3328946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Special Session: </a:t>
            </a:r>
            <a:r>
              <a:rPr lang="en-US" dirty="0"/>
              <a:t>IRB Review and Human Subjects Research Protections at Penn</a:t>
            </a:r>
          </a:p>
        </p:txBody>
      </p:sp>
      <p:sp>
        <p:nvSpPr>
          <p:cNvPr id="3" name="Content Placeholder 2"/>
          <p:cNvSpPr>
            <a:spLocks noGrp="1"/>
          </p:cNvSpPr>
          <p:nvPr>
            <p:ph idx="1"/>
          </p:nvPr>
        </p:nvSpPr>
        <p:spPr/>
        <p:txBody>
          <a:bodyPr/>
          <a:lstStyle/>
          <a:p>
            <a:r>
              <a:rPr lang="en-US" dirty="0"/>
              <a:t>2-3 PM Monday, November 15 via Zoom</a:t>
            </a:r>
          </a:p>
          <a:p>
            <a:r>
              <a:rPr lang="en-US"/>
              <a:t>Jess Yoos (Penn </a:t>
            </a:r>
            <a:r>
              <a:rPr lang="en-US" dirty="0"/>
              <a:t>IRB)</a:t>
            </a:r>
          </a:p>
          <a:p>
            <a:r>
              <a:rPr lang="en-US" dirty="0"/>
              <a:t>Laura Fluharty (Penn OCR)</a:t>
            </a:r>
          </a:p>
          <a:p>
            <a:r>
              <a:rPr lang="en-US" dirty="0"/>
              <a:t>Mark Neuman (Assoc. Faculty Director for Med Student Scholarship)</a:t>
            </a:r>
          </a:p>
          <a:p>
            <a:endParaRPr lang="en-US" dirty="0"/>
          </a:p>
          <a:p>
            <a:r>
              <a:rPr lang="en-US" dirty="0"/>
              <a:t>All PSOM students involved in human subjects research are encouraged to attend</a:t>
            </a:r>
          </a:p>
        </p:txBody>
      </p:sp>
    </p:spTree>
    <p:extLst>
      <p:ext uri="{BB962C8B-B14F-4D97-AF65-F5344CB8AC3E}">
        <p14:creationId xmlns:p14="http://schemas.microsoft.com/office/powerpoint/2010/main" val="668695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789709" y="599596"/>
            <a:ext cx="10404418" cy="960255"/>
          </a:xfrm>
          <a:prstGeom prst="rect">
            <a:avLst/>
          </a:prstGeom>
        </p:spPr>
        <p:txBody>
          <a:bodyPr spcFirstLastPara="1" vert="horz" wrap="square" lIns="121900" tIns="121900" rIns="121900" bIns="121900" rtlCol="0" anchor="t" anchorCtr="0">
            <a:noAutofit/>
          </a:bodyPr>
          <a:lstStyle/>
          <a:p>
            <a:pPr algn="ctr"/>
            <a:r>
              <a:rPr lang="en-US" dirty="0"/>
              <a:t>What is an Institutional Review Board (IRB)?</a:t>
            </a:r>
            <a:endParaRPr dirty="0"/>
          </a:p>
        </p:txBody>
      </p:sp>
      <p:sp>
        <p:nvSpPr>
          <p:cNvPr id="96" name="Google Shape;96;p16"/>
          <p:cNvSpPr txBox="1">
            <a:spLocks noGrp="1"/>
          </p:cNvSpPr>
          <p:nvPr>
            <p:ph type="body" idx="1"/>
          </p:nvPr>
        </p:nvSpPr>
        <p:spPr>
          <a:xfrm>
            <a:off x="609567" y="1953491"/>
            <a:ext cx="10972800" cy="4466189"/>
          </a:xfrm>
          <a:prstGeom prst="rect">
            <a:avLst/>
          </a:prstGeom>
        </p:spPr>
        <p:txBody>
          <a:bodyPr spcFirstLastPara="1" vert="horz" wrap="square" lIns="121900" tIns="121900" rIns="121900" bIns="121900" rtlCol="0" anchor="t" anchorCtr="0">
            <a:noAutofit/>
          </a:bodyPr>
          <a:lstStyle/>
          <a:p>
            <a:pPr>
              <a:buFont typeface="Arial" panose="020B0604020202020204" pitchFamily="34" charset="0"/>
              <a:buChar char="•"/>
            </a:pPr>
            <a:r>
              <a:rPr lang="en-US" dirty="0"/>
              <a:t>The Institutional Review Board (IRB) is an </a:t>
            </a:r>
            <a:r>
              <a:rPr lang="en-US" b="1" dirty="0">
                <a:solidFill>
                  <a:srgbClr val="00B050"/>
                </a:solidFill>
              </a:rPr>
              <a:t>ethics committee </a:t>
            </a:r>
          </a:p>
          <a:p>
            <a:pPr lvl="1">
              <a:spcBef>
                <a:spcPts val="800"/>
              </a:spcBef>
              <a:buFont typeface="Arial" panose="020B0604020202020204" pitchFamily="34" charset="0"/>
              <a:buChar char="•"/>
            </a:pPr>
            <a:r>
              <a:rPr lang="en-US" dirty="0">
                <a:solidFill>
                  <a:schemeClr val="bg1"/>
                </a:solidFill>
              </a:rPr>
              <a:t>F</a:t>
            </a:r>
            <a:r>
              <a:rPr lang="en-US" dirty="0"/>
              <a:t>ormally designated in federal regulations to review, approve and monitor biomedical and behavioral research to </a:t>
            </a:r>
            <a:r>
              <a:rPr lang="en-US" b="1" dirty="0">
                <a:solidFill>
                  <a:srgbClr val="00B050"/>
                </a:solidFill>
              </a:rPr>
              <a:t>ensure the safety, rights, and welfare of human participants are adequately protected</a:t>
            </a:r>
          </a:p>
          <a:p>
            <a:pPr>
              <a:buFont typeface="Arial" panose="020B0604020202020204" pitchFamily="34" charset="0"/>
              <a:buChar char="•"/>
            </a:pPr>
            <a:r>
              <a:rPr lang="en-US" dirty="0"/>
              <a:t>An IRB is comprised of a diverse group of scientists, non-scientists, and community members. </a:t>
            </a:r>
          </a:p>
          <a:p>
            <a:pPr>
              <a:buFont typeface="Arial" panose="020B0604020202020204" pitchFamily="34" charset="0"/>
              <a:buChar char="•"/>
            </a:pPr>
            <a:r>
              <a:rPr lang="en-US" dirty="0"/>
              <a:t>Penn has 7 biomedical committees and 1 social-behavioral committee</a:t>
            </a:r>
          </a:p>
          <a:p>
            <a:pPr lvl="1">
              <a:buFont typeface="Arial" panose="020B0604020202020204" pitchFamily="34" charset="0"/>
              <a:buChar char="•"/>
            </a:pPr>
            <a:r>
              <a:rPr lang="en-US" dirty="0"/>
              <a:t>The committees are supported by the IRB Office, which is comprised of 23 staff members</a:t>
            </a:r>
          </a:p>
        </p:txBody>
      </p:sp>
      <p:sp>
        <p:nvSpPr>
          <p:cNvPr id="99" name="Google Shape;99;p16"/>
          <p:cNvSpPr txBox="1">
            <a:spLocks noGrp="1"/>
          </p:cNvSpPr>
          <p:nvPr>
            <p:ph type="sldNum" idx="12"/>
          </p:nvPr>
        </p:nvSpPr>
        <p:spPr>
          <a:xfrm>
            <a:off x="5730200" y="6443967"/>
            <a:ext cx="731600" cy="4140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25</a:t>
            </a:fld>
            <a:endParaRPr/>
          </a:p>
        </p:txBody>
      </p:sp>
    </p:spTree>
    <p:extLst>
      <p:ext uri="{BB962C8B-B14F-4D97-AF65-F5344CB8AC3E}">
        <p14:creationId xmlns:p14="http://schemas.microsoft.com/office/powerpoint/2010/main" val="582705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i="1" dirty="0"/>
              <a:t>human subjects research</a:t>
            </a:r>
            <a:r>
              <a:rPr lang="en-US" dirty="0"/>
              <a:t>?</a:t>
            </a:r>
          </a:p>
        </p:txBody>
      </p:sp>
      <p:sp>
        <p:nvSpPr>
          <p:cNvPr id="3" name="Content Placeholder 2"/>
          <p:cNvSpPr>
            <a:spLocks noGrp="1"/>
          </p:cNvSpPr>
          <p:nvPr>
            <p:ph idx="1"/>
          </p:nvPr>
        </p:nvSpPr>
        <p:spPr>
          <a:xfrm>
            <a:off x="838200" y="1571624"/>
            <a:ext cx="10515600" cy="4743451"/>
          </a:xfrm>
        </p:spPr>
        <p:txBody>
          <a:bodyPr>
            <a:normAutofit fontScale="77500" lnSpcReduction="20000"/>
          </a:bodyPr>
          <a:lstStyle/>
          <a:p>
            <a:r>
              <a:rPr lang="en-US" u="sng" dirty="0"/>
              <a:t>What is research</a:t>
            </a:r>
            <a:r>
              <a:rPr lang="en-US" dirty="0"/>
              <a:t>? “A systematic investigation, including research development, testing and evaluation, designed to develop or contribute to generalizable knowledge.” </a:t>
            </a:r>
          </a:p>
          <a:p>
            <a:endParaRPr lang="en-US" dirty="0"/>
          </a:p>
          <a:p>
            <a:r>
              <a:rPr lang="en-US" u="sng" dirty="0"/>
              <a:t>What is a human subject?</a:t>
            </a:r>
            <a:r>
              <a:rPr lang="en-US" dirty="0"/>
              <a:t> “A living individual, about whom an investigator conducting research obtains: (1) Data through intervention or interaction with the individual, OR (2)Identifiable private information.”</a:t>
            </a:r>
          </a:p>
          <a:p>
            <a:endParaRPr lang="en-US" dirty="0"/>
          </a:p>
          <a:p>
            <a:r>
              <a:rPr lang="en-US" dirty="0"/>
              <a:t>Activities that may not meet the regulatory criteria for research and/or do not involve human subjects: </a:t>
            </a:r>
          </a:p>
          <a:p>
            <a:pPr lvl="1"/>
            <a:r>
              <a:rPr lang="en-US" dirty="0"/>
              <a:t>Quality / performance improvement activities</a:t>
            </a:r>
          </a:p>
          <a:p>
            <a:pPr lvl="1"/>
            <a:r>
              <a:rPr lang="en-US" dirty="0"/>
              <a:t>Journalistic activities (oral history, journalism, biography, literary criticism, legal research, or historical scholarship). </a:t>
            </a:r>
          </a:p>
          <a:p>
            <a:pPr lvl="1"/>
            <a:endParaRPr lang="en-US" dirty="0"/>
          </a:p>
          <a:p>
            <a:r>
              <a:rPr lang="en-US" dirty="0"/>
              <a:t>Human Subjects Research Determination Form available online here: </a:t>
            </a:r>
            <a:r>
              <a:rPr lang="en-US" dirty="0">
                <a:hlinkClick r:id="rId2"/>
              </a:rPr>
              <a:t>https://irb.upenn.edu/mission-institutional-review-boardirb/guidance/types-research</a:t>
            </a:r>
            <a:endParaRPr lang="en-US" dirty="0"/>
          </a:p>
        </p:txBody>
      </p:sp>
    </p:spTree>
    <p:extLst>
      <p:ext uri="{BB962C8B-B14F-4D97-AF65-F5344CB8AC3E}">
        <p14:creationId xmlns:p14="http://schemas.microsoft.com/office/powerpoint/2010/main" val="3534973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345" t="6871" r="19717" b="3944"/>
          <a:stretch/>
        </p:blipFill>
        <p:spPr>
          <a:xfrm>
            <a:off x="449741" y="1254914"/>
            <a:ext cx="5297504" cy="4290753"/>
          </a:xfrm>
          <a:prstGeom prst="rect">
            <a:avLst/>
          </a:prstGeom>
        </p:spPr>
      </p:pic>
      <p:pic>
        <p:nvPicPr>
          <p:cNvPr id="6" name="Picture 5"/>
          <p:cNvPicPr>
            <a:picLocks noChangeAspect="1"/>
          </p:cNvPicPr>
          <p:nvPr/>
        </p:nvPicPr>
        <p:blipFill rotWithShape="1">
          <a:blip r:embed="rId3"/>
          <a:srcRect l="17944" t="6431" r="19287" b="4046"/>
          <a:stretch/>
        </p:blipFill>
        <p:spPr>
          <a:xfrm>
            <a:off x="6383867" y="1254914"/>
            <a:ext cx="5300133" cy="4252000"/>
          </a:xfrm>
          <a:prstGeom prst="rect">
            <a:avLst/>
          </a:prstGeom>
        </p:spPr>
      </p:pic>
      <p:sp>
        <p:nvSpPr>
          <p:cNvPr id="7" name="Oval 6"/>
          <p:cNvSpPr/>
          <p:nvPr/>
        </p:nvSpPr>
        <p:spPr>
          <a:xfrm>
            <a:off x="2260599" y="1603820"/>
            <a:ext cx="524933" cy="37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44887" y="2754380"/>
            <a:ext cx="651780" cy="37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9033933" y="3747559"/>
            <a:ext cx="635000" cy="2032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4322" y="255601"/>
            <a:ext cx="3104632" cy="461665"/>
          </a:xfrm>
          <a:prstGeom prst="rect">
            <a:avLst/>
          </a:prstGeom>
        </p:spPr>
        <p:txBody>
          <a:bodyPr wrap="none">
            <a:spAutoFit/>
          </a:bodyPr>
          <a:lstStyle/>
          <a:p>
            <a:r>
              <a:rPr lang="en-US" sz="2400" dirty="0">
                <a:hlinkClick r:id="rId4"/>
              </a:rPr>
              <a:t>https://irb.upenn.edu/</a:t>
            </a:r>
            <a:r>
              <a:rPr lang="en-US" sz="2400" dirty="0"/>
              <a:t> </a:t>
            </a:r>
          </a:p>
        </p:txBody>
      </p:sp>
      <p:sp>
        <p:nvSpPr>
          <p:cNvPr id="11" name="Oval 10"/>
          <p:cNvSpPr/>
          <p:nvPr/>
        </p:nvSpPr>
        <p:spPr>
          <a:xfrm>
            <a:off x="4423526" y="1934403"/>
            <a:ext cx="1338349" cy="1587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376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84502" y="335069"/>
            <a:ext cx="4825678" cy="6282707"/>
          </a:xfrm>
          <a:prstGeom prst="rect">
            <a:avLst/>
          </a:prstGeom>
          <a:ln>
            <a:solidFill>
              <a:schemeClr val="accent1"/>
            </a:solidFill>
          </a:ln>
        </p:spPr>
      </p:pic>
      <p:sp>
        <p:nvSpPr>
          <p:cNvPr id="6" name="TextBox 5"/>
          <p:cNvSpPr txBox="1"/>
          <p:nvPr/>
        </p:nvSpPr>
        <p:spPr>
          <a:xfrm>
            <a:off x="508204" y="1842200"/>
            <a:ext cx="6187064" cy="4832092"/>
          </a:xfrm>
          <a:prstGeom prst="rect">
            <a:avLst/>
          </a:prstGeom>
          <a:noFill/>
        </p:spPr>
        <p:txBody>
          <a:bodyPr wrap="square" rtlCol="0">
            <a:spAutoFit/>
          </a:bodyPr>
          <a:lstStyle/>
          <a:p>
            <a:pPr algn="r"/>
            <a:r>
              <a:rPr lang="en-US" sz="2800" dirty="0"/>
              <a:t>START HERE!</a:t>
            </a:r>
            <a:r>
              <a:rPr lang="en-US" sz="2800" dirty="0">
                <a:sym typeface="Wingdings" panose="05000000000000000000" pitchFamily="2" charset="2"/>
              </a:rPr>
              <a:t></a:t>
            </a:r>
            <a:endParaRPr lang="en-US" sz="2800" dirty="0"/>
          </a:p>
          <a:p>
            <a:endParaRPr lang="en-US" sz="2800" dirty="0"/>
          </a:p>
          <a:p>
            <a:r>
              <a:rPr lang="en-US" sz="2800" dirty="0"/>
              <a:t>Penn IRB Student Handbook: </a:t>
            </a:r>
            <a:r>
              <a:rPr lang="en-US" sz="2800" dirty="0">
                <a:hlinkClick r:id="rId3"/>
              </a:rPr>
              <a:t>https://irb.upenn.edu/sites/default/files/Student%20Guidance%20Manual_2020.11_FINAL.pdf</a:t>
            </a:r>
            <a:endParaRPr lang="en-US" sz="2800" dirty="0"/>
          </a:p>
          <a:p>
            <a:endParaRPr lang="en-US" sz="2800" dirty="0"/>
          </a:p>
          <a:p>
            <a:r>
              <a:rPr lang="en-US" sz="2800" dirty="0"/>
              <a:t>Note: CHOP maintains a separate IRB; for CHOP-specific details, visit: </a:t>
            </a:r>
            <a:r>
              <a:rPr lang="en-US" sz="2800" dirty="0">
                <a:hlinkClick r:id="rId4"/>
              </a:rPr>
              <a:t>https://irb.research.chop.edu/</a:t>
            </a:r>
            <a:endParaRPr lang="en-US" sz="2800" dirty="0"/>
          </a:p>
          <a:p>
            <a:endParaRPr lang="en-US" sz="2800" dirty="0"/>
          </a:p>
        </p:txBody>
      </p:sp>
    </p:spTree>
    <p:extLst>
      <p:ext uri="{BB962C8B-B14F-4D97-AF65-F5344CB8AC3E}">
        <p14:creationId xmlns:p14="http://schemas.microsoft.com/office/powerpoint/2010/main" val="3831593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1897" y="235126"/>
            <a:ext cx="4487960" cy="461665"/>
          </a:xfrm>
          <a:prstGeom prst="rect">
            <a:avLst/>
          </a:prstGeom>
        </p:spPr>
        <p:txBody>
          <a:bodyPr wrap="none">
            <a:spAutoFit/>
          </a:bodyPr>
          <a:lstStyle/>
          <a:p>
            <a:r>
              <a:rPr lang="en-US" sz="2400" dirty="0"/>
              <a:t>https://www.med.upenn.edu/ocr/</a:t>
            </a:r>
          </a:p>
        </p:txBody>
      </p:sp>
      <p:pic>
        <p:nvPicPr>
          <p:cNvPr id="8" name="Picture 7"/>
          <p:cNvPicPr>
            <a:picLocks noChangeAspect="1"/>
          </p:cNvPicPr>
          <p:nvPr/>
        </p:nvPicPr>
        <p:blipFill rotWithShape="1">
          <a:blip r:embed="rId2"/>
          <a:srcRect l="19995" t="6770" r="18549" b="5706"/>
          <a:stretch/>
        </p:blipFill>
        <p:spPr>
          <a:xfrm>
            <a:off x="208048" y="872838"/>
            <a:ext cx="5452919" cy="4368361"/>
          </a:xfrm>
          <a:prstGeom prst="rect">
            <a:avLst/>
          </a:prstGeom>
        </p:spPr>
      </p:pic>
      <p:sp>
        <p:nvSpPr>
          <p:cNvPr id="9" name="Oval 8"/>
          <p:cNvSpPr/>
          <p:nvPr/>
        </p:nvSpPr>
        <p:spPr>
          <a:xfrm>
            <a:off x="624611" y="3500827"/>
            <a:ext cx="1112750" cy="406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08048" y="4083029"/>
            <a:ext cx="498764" cy="2410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8048" y="5703974"/>
            <a:ext cx="11581013" cy="646331"/>
          </a:xfrm>
          <a:prstGeom prst="rect">
            <a:avLst/>
          </a:prstGeom>
        </p:spPr>
        <p:txBody>
          <a:bodyPr wrap="square">
            <a:spAutoFit/>
          </a:bodyPr>
          <a:lstStyle/>
          <a:p>
            <a:r>
              <a:rPr lang="en-US" b="1" dirty="0"/>
              <a:t>CITI Instructions for access:</a:t>
            </a:r>
            <a:r>
              <a:rPr lang="en-US" dirty="0"/>
              <a:t> </a:t>
            </a:r>
            <a:r>
              <a:rPr lang="en-US" dirty="0">
                <a:hlinkClick r:id="rId3"/>
              </a:rPr>
              <a:t>https://irb.upenn.edu/sites/default/files/2017-06_CITI%20Training%20for%20the%20First%20Time-New%20for%20website.pdf</a:t>
            </a:r>
            <a:r>
              <a:rPr lang="en-US" dirty="0"/>
              <a:t> </a:t>
            </a:r>
          </a:p>
        </p:txBody>
      </p:sp>
      <p:sp>
        <p:nvSpPr>
          <p:cNvPr id="14" name="Content Placeholder 13"/>
          <p:cNvSpPr>
            <a:spLocks noGrp="1"/>
          </p:cNvSpPr>
          <p:nvPr>
            <p:ph idx="1"/>
          </p:nvPr>
        </p:nvSpPr>
        <p:spPr>
          <a:xfrm>
            <a:off x="5760720" y="872838"/>
            <a:ext cx="6201295" cy="4461804"/>
          </a:xfrm>
        </p:spPr>
        <p:txBody>
          <a:bodyPr>
            <a:normAutofit fontScale="92500" lnSpcReduction="10000"/>
          </a:bodyPr>
          <a:lstStyle/>
          <a:p>
            <a:r>
              <a:rPr lang="en-US" dirty="0"/>
              <a:t>Required training for human subjects research at Penn (all in Knowledge Link)</a:t>
            </a:r>
          </a:p>
          <a:p>
            <a:pPr lvl="1"/>
            <a:r>
              <a:rPr lang="en-US" dirty="0"/>
              <a:t>CITI Protection of Human Subjects Course </a:t>
            </a:r>
          </a:p>
          <a:p>
            <a:pPr lvl="2"/>
            <a:r>
              <a:rPr lang="en-US" dirty="0"/>
              <a:t>COURSE UP.83016.ITEM.CITI-HSR</a:t>
            </a:r>
          </a:p>
          <a:p>
            <a:pPr lvl="2"/>
            <a:r>
              <a:rPr lang="en-US" dirty="0"/>
              <a:t>Access instructions available via link below</a:t>
            </a:r>
          </a:p>
          <a:p>
            <a:pPr lvl="1"/>
            <a:r>
              <a:rPr lang="en-US" dirty="0"/>
              <a:t>Protecting Patient Information (HIPAA) </a:t>
            </a:r>
          </a:p>
          <a:p>
            <a:pPr lvl="2"/>
            <a:r>
              <a:rPr lang="en-US" dirty="0"/>
              <a:t>COURSE HS.30006.ITEM.HIPAA_Y19 </a:t>
            </a:r>
          </a:p>
          <a:p>
            <a:pPr lvl="1"/>
            <a:r>
              <a:rPr lang="en-US" dirty="0"/>
              <a:t>Conflict of Interest Research Investigator Training</a:t>
            </a:r>
          </a:p>
          <a:p>
            <a:pPr lvl="2"/>
            <a:r>
              <a:rPr lang="en-US" dirty="0"/>
              <a:t>COURSE UP.91028.ITEM.FCOI</a:t>
            </a:r>
          </a:p>
          <a:p>
            <a:pPr lvl="1"/>
            <a:r>
              <a:rPr lang="en-US" dirty="0"/>
              <a:t>Introduction to Good Clinical Practice Guidelines (clinical trials only)</a:t>
            </a:r>
          </a:p>
          <a:p>
            <a:pPr lvl="2"/>
            <a:r>
              <a:rPr lang="en-US" dirty="0"/>
              <a:t>COURSE UP.40009.ITEM.2HRACRPGCP</a:t>
            </a:r>
          </a:p>
        </p:txBody>
      </p:sp>
      <p:sp>
        <p:nvSpPr>
          <p:cNvPr id="15" name="Rectangle 14"/>
          <p:cNvSpPr/>
          <p:nvPr/>
        </p:nvSpPr>
        <p:spPr>
          <a:xfrm>
            <a:off x="208048" y="6350305"/>
            <a:ext cx="5047792" cy="369332"/>
          </a:xfrm>
          <a:prstGeom prst="rect">
            <a:avLst/>
          </a:prstGeom>
        </p:spPr>
        <p:txBody>
          <a:bodyPr wrap="none">
            <a:spAutoFit/>
          </a:bodyPr>
          <a:lstStyle/>
          <a:p>
            <a:r>
              <a:rPr lang="en-US" b="1" dirty="0" err="1"/>
              <a:t>KnowledgeLink</a:t>
            </a:r>
            <a:r>
              <a:rPr lang="en-US" b="1" dirty="0"/>
              <a:t>:</a:t>
            </a:r>
            <a:r>
              <a:rPr lang="en-US" dirty="0"/>
              <a:t> </a:t>
            </a:r>
            <a:r>
              <a:rPr lang="en-US" dirty="0">
                <a:hlinkClick r:id="rId4"/>
              </a:rPr>
              <a:t>https://knowledgelink.upenn.edu/</a:t>
            </a:r>
            <a:r>
              <a:rPr lang="en-US" dirty="0"/>
              <a:t> </a:t>
            </a:r>
          </a:p>
        </p:txBody>
      </p:sp>
    </p:spTree>
    <p:extLst>
      <p:ext uri="{BB962C8B-B14F-4D97-AF65-F5344CB8AC3E}">
        <p14:creationId xmlns:p14="http://schemas.microsoft.com/office/powerpoint/2010/main" val="2504228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1" y="340187"/>
            <a:ext cx="10515600" cy="823595"/>
          </a:xfrm>
        </p:spPr>
        <p:txBody>
          <a:bodyPr/>
          <a:lstStyle/>
          <a:p>
            <a:r>
              <a:rPr lang="en-US" dirty="0"/>
              <a:t>Penn </a:t>
            </a:r>
            <a:r>
              <a:rPr lang="en-US" i="1" dirty="0"/>
              <a:t>is</a:t>
            </a:r>
            <a:r>
              <a:rPr lang="en-US" dirty="0"/>
              <a:t> research</a:t>
            </a:r>
          </a:p>
        </p:txBody>
      </p:sp>
      <p:sp>
        <p:nvSpPr>
          <p:cNvPr id="3" name="Content Placeholder 2"/>
          <p:cNvSpPr>
            <a:spLocks noGrp="1"/>
          </p:cNvSpPr>
          <p:nvPr>
            <p:ph idx="1"/>
          </p:nvPr>
        </p:nvSpPr>
        <p:spPr>
          <a:xfrm>
            <a:off x="472441" y="1468178"/>
            <a:ext cx="4623262" cy="4351338"/>
          </a:xfrm>
        </p:spPr>
        <p:txBody>
          <a:bodyPr>
            <a:normAutofit fontScale="85000" lnSpcReduction="10000"/>
          </a:bodyPr>
          <a:lstStyle/>
          <a:p>
            <a:r>
              <a:rPr lang="en-US" dirty="0"/>
              <a:t>Grants and contracts (2020):</a:t>
            </a:r>
          </a:p>
          <a:p>
            <a:pPr lvl="1"/>
            <a:r>
              <a:rPr lang="en-US" dirty="0"/>
              <a:t>9,277 awards totaling $1.26B across 12 schools university-wide</a:t>
            </a:r>
          </a:p>
          <a:p>
            <a:pPr lvl="1"/>
            <a:r>
              <a:rPr lang="en-US" dirty="0"/>
              <a:t>$890M within Penn Medicine</a:t>
            </a:r>
          </a:p>
          <a:p>
            <a:pPr lvl="1"/>
            <a:r>
              <a:rPr lang="en-US" dirty="0"/>
              <a:t>1,794 PIs submitted 4,559 projects</a:t>
            </a:r>
          </a:p>
          <a:p>
            <a:r>
              <a:rPr lang="en-US" dirty="0"/>
              <a:t>178 research centers and institutes campus-wide</a:t>
            </a:r>
          </a:p>
          <a:p>
            <a:r>
              <a:rPr lang="en-US" dirty="0"/>
              <a:t>5,000 research faculty</a:t>
            </a:r>
          </a:p>
          <a:p>
            <a:r>
              <a:rPr lang="en-US" dirty="0"/>
              <a:t>5,700 academic support staff and graduate student trainees</a:t>
            </a:r>
          </a:p>
          <a:p>
            <a:r>
              <a:rPr lang="en-US" dirty="0"/>
              <a:t>Total research budget: $1.1 billion</a:t>
            </a:r>
          </a:p>
          <a:p>
            <a:pPr marL="0" indent="0">
              <a:buNone/>
            </a:pPr>
            <a:endParaRPr lang="en-US" dirty="0"/>
          </a:p>
        </p:txBody>
      </p:sp>
      <p:pic>
        <p:nvPicPr>
          <p:cNvPr id="4" name="Picture 3"/>
          <p:cNvPicPr>
            <a:picLocks noChangeAspect="1"/>
          </p:cNvPicPr>
          <p:nvPr/>
        </p:nvPicPr>
        <p:blipFill>
          <a:blip r:embed="rId2"/>
          <a:stretch>
            <a:fillRect/>
          </a:stretch>
        </p:blipFill>
        <p:spPr>
          <a:xfrm>
            <a:off x="5340265" y="498388"/>
            <a:ext cx="6465522" cy="5029575"/>
          </a:xfrm>
          <a:prstGeom prst="rect">
            <a:avLst/>
          </a:prstGeom>
        </p:spPr>
      </p:pic>
      <p:sp>
        <p:nvSpPr>
          <p:cNvPr id="5" name="Rectangle 4"/>
          <p:cNvSpPr/>
          <p:nvPr/>
        </p:nvSpPr>
        <p:spPr>
          <a:xfrm>
            <a:off x="2111434" y="5915486"/>
            <a:ext cx="9694354" cy="707886"/>
          </a:xfrm>
          <a:prstGeom prst="rect">
            <a:avLst/>
          </a:prstGeom>
        </p:spPr>
        <p:txBody>
          <a:bodyPr wrap="square">
            <a:spAutoFit/>
          </a:bodyPr>
          <a:lstStyle/>
          <a:p>
            <a:r>
              <a:rPr lang="en-US" sz="2000" dirty="0">
                <a:hlinkClick r:id="rId3"/>
              </a:rPr>
              <a:t>https://www.pennmedicine.org/news/publications-and-special-projects/facts-and-figures</a:t>
            </a:r>
            <a:endParaRPr lang="en-US" sz="2000" dirty="0"/>
          </a:p>
          <a:p>
            <a:endParaRPr lang="en-US" sz="2000" dirty="0"/>
          </a:p>
        </p:txBody>
      </p:sp>
    </p:spTree>
    <p:extLst>
      <p:ext uri="{BB962C8B-B14F-4D97-AF65-F5344CB8AC3E}">
        <p14:creationId xmlns:p14="http://schemas.microsoft.com/office/powerpoint/2010/main" val="3778624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649288"/>
          </a:xfrm>
        </p:spPr>
        <p:txBody>
          <a:bodyPr>
            <a:normAutofit fontScale="90000"/>
          </a:bodyPr>
          <a:lstStyle/>
          <a:p>
            <a:pPr lvl="1"/>
            <a:r>
              <a:rPr lang="en-US" sz="2400" dirty="0"/>
              <a:t>Protecting Patient Information (HIPAA) COURSE HS.30006.ITEM.HIPAA_Y19 </a:t>
            </a:r>
          </a:p>
        </p:txBody>
      </p:sp>
      <p:pic>
        <p:nvPicPr>
          <p:cNvPr id="5" name="Picture 4"/>
          <p:cNvPicPr>
            <a:picLocks noChangeAspect="1"/>
          </p:cNvPicPr>
          <p:nvPr/>
        </p:nvPicPr>
        <p:blipFill rotWithShape="1">
          <a:blip r:embed="rId2"/>
          <a:srcRect l="14537" t="15309" r="12863" b="12347"/>
          <a:stretch/>
        </p:blipFill>
        <p:spPr>
          <a:xfrm>
            <a:off x="396875" y="1129878"/>
            <a:ext cx="4797425" cy="2689059"/>
          </a:xfrm>
          <a:prstGeom prst="rect">
            <a:avLst/>
          </a:prstGeom>
        </p:spPr>
      </p:pic>
      <p:pic>
        <p:nvPicPr>
          <p:cNvPr id="6" name="Picture 5"/>
          <p:cNvPicPr>
            <a:picLocks noChangeAspect="1"/>
          </p:cNvPicPr>
          <p:nvPr/>
        </p:nvPicPr>
        <p:blipFill rotWithShape="1">
          <a:blip r:embed="rId3"/>
          <a:srcRect l="27154" t="14273" r="4178" b="15172"/>
          <a:stretch/>
        </p:blipFill>
        <p:spPr>
          <a:xfrm>
            <a:off x="5031740" y="2474407"/>
            <a:ext cx="7020791" cy="4057643"/>
          </a:xfrm>
          <a:prstGeom prst="rect">
            <a:avLst/>
          </a:prstGeom>
        </p:spPr>
      </p:pic>
      <p:sp>
        <p:nvSpPr>
          <p:cNvPr id="2" name="TextBox 1"/>
          <p:cNvSpPr txBox="1"/>
          <p:nvPr/>
        </p:nvSpPr>
        <p:spPr>
          <a:xfrm>
            <a:off x="5350396" y="5940812"/>
            <a:ext cx="5406274" cy="584775"/>
          </a:xfrm>
          <a:prstGeom prst="rect">
            <a:avLst/>
          </a:prstGeom>
          <a:noFill/>
        </p:spPr>
        <p:txBody>
          <a:bodyPr wrap="square" rtlCol="0">
            <a:spAutoFit/>
          </a:bodyPr>
          <a:lstStyle/>
          <a:p>
            <a:r>
              <a:rPr lang="en-US" sz="1600" dirty="0">
                <a:solidFill>
                  <a:srgbClr val="FF0000"/>
                </a:solidFill>
              </a:rPr>
              <a:t>Selected required assurances shown: see </a:t>
            </a:r>
            <a:r>
              <a:rPr lang="en-US" sz="1600" dirty="0" err="1">
                <a:solidFill>
                  <a:srgbClr val="FF0000"/>
                </a:solidFill>
              </a:rPr>
              <a:t>KnowledgeLink</a:t>
            </a:r>
            <a:r>
              <a:rPr lang="en-US" sz="1600" dirty="0">
                <a:solidFill>
                  <a:srgbClr val="FF0000"/>
                </a:solidFill>
              </a:rPr>
              <a:t> for full required assurance list</a:t>
            </a:r>
          </a:p>
        </p:txBody>
      </p:sp>
      <p:sp>
        <p:nvSpPr>
          <p:cNvPr id="3" name="TextBox 2"/>
          <p:cNvSpPr txBox="1"/>
          <p:nvPr/>
        </p:nvSpPr>
        <p:spPr>
          <a:xfrm>
            <a:off x="6234546" y="3549795"/>
            <a:ext cx="5195454" cy="1862048"/>
          </a:xfrm>
          <a:prstGeom prst="rect">
            <a:avLst/>
          </a:prstGeom>
          <a:noFill/>
        </p:spPr>
        <p:txBody>
          <a:bodyPr wrap="square" rtlCol="0">
            <a:spAutoFit/>
          </a:bodyPr>
          <a:lstStyle/>
          <a:p>
            <a:pPr algn="ctr"/>
            <a:r>
              <a:rPr lang="en-US" sz="11500" dirty="0">
                <a:solidFill>
                  <a:schemeClr val="accent4">
                    <a:lumMod val="60000"/>
                    <a:lumOff val="40000"/>
                    <a:alpha val="39000"/>
                  </a:schemeClr>
                </a:solidFill>
              </a:rPr>
              <a:t>SAMPLE</a:t>
            </a:r>
            <a:endParaRPr lang="en-US" sz="3600" dirty="0">
              <a:solidFill>
                <a:schemeClr val="accent4">
                  <a:lumMod val="60000"/>
                  <a:lumOff val="40000"/>
                  <a:alpha val="39000"/>
                </a:schemeClr>
              </a:solidFill>
            </a:endParaRPr>
          </a:p>
        </p:txBody>
      </p:sp>
      <p:sp>
        <p:nvSpPr>
          <p:cNvPr id="7" name="TextBox 6"/>
          <p:cNvSpPr txBox="1"/>
          <p:nvPr/>
        </p:nvSpPr>
        <p:spPr>
          <a:xfrm>
            <a:off x="838200" y="4186238"/>
            <a:ext cx="3490913" cy="1200329"/>
          </a:xfrm>
          <a:prstGeom prst="rect">
            <a:avLst/>
          </a:prstGeom>
          <a:noFill/>
        </p:spPr>
        <p:txBody>
          <a:bodyPr wrap="square" rtlCol="0">
            <a:spAutoFit/>
          </a:bodyPr>
          <a:lstStyle/>
          <a:p>
            <a:r>
              <a:rPr lang="en-US" b="1" dirty="0"/>
              <a:t>Note:</a:t>
            </a:r>
            <a:r>
              <a:rPr lang="en-US" dirty="0"/>
              <a:t> Presented content applies to Penn entities; compliance for CHOP projects handled through CHOP Research Institute</a:t>
            </a:r>
          </a:p>
        </p:txBody>
      </p:sp>
    </p:spTree>
    <p:extLst>
      <p:ext uri="{BB962C8B-B14F-4D97-AF65-F5344CB8AC3E}">
        <p14:creationId xmlns:p14="http://schemas.microsoft.com/office/powerpoint/2010/main" val="3046814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PHI (protected health information)?</a:t>
            </a:r>
          </a:p>
        </p:txBody>
      </p:sp>
      <p:sp>
        <p:nvSpPr>
          <p:cNvPr id="3" name="Content Placeholder 2"/>
          <p:cNvSpPr>
            <a:spLocks noGrp="1"/>
          </p:cNvSpPr>
          <p:nvPr>
            <p:ph sz="half" idx="1"/>
          </p:nvPr>
        </p:nvSpPr>
        <p:spPr/>
        <p:txBody>
          <a:bodyPr>
            <a:normAutofit fontScale="70000" lnSpcReduction="20000"/>
          </a:bodyPr>
          <a:lstStyle/>
          <a:p>
            <a:r>
              <a:rPr lang="en-US" dirty="0"/>
              <a:t>Names (Full or last name and initial)</a:t>
            </a:r>
          </a:p>
          <a:p>
            <a:r>
              <a:rPr lang="en-US" dirty="0"/>
              <a:t>All geographical identifiers smaller than a state, except for the initial three digits of a zip code (if all included ZIPs contain &gt; 20,000 people)</a:t>
            </a:r>
          </a:p>
          <a:p>
            <a:r>
              <a:rPr lang="en-US" dirty="0"/>
              <a:t>Dates (other than year) directly related to an individual</a:t>
            </a:r>
          </a:p>
          <a:p>
            <a:r>
              <a:rPr lang="en-US" dirty="0"/>
              <a:t>Phone Numbers</a:t>
            </a:r>
          </a:p>
          <a:p>
            <a:r>
              <a:rPr lang="en-US" dirty="0"/>
              <a:t>Fax numbers</a:t>
            </a:r>
          </a:p>
          <a:p>
            <a:r>
              <a:rPr lang="en-US" dirty="0"/>
              <a:t>Email addresses</a:t>
            </a:r>
          </a:p>
          <a:p>
            <a:r>
              <a:rPr lang="en-US" dirty="0"/>
              <a:t>Social Security numbers</a:t>
            </a:r>
          </a:p>
          <a:p>
            <a:r>
              <a:rPr lang="en-US" dirty="0"/>
              <a:t>Medical record numbers</a:t>
            </a:r>
          </a:p>
          <a:p>
            <a:r>
              <a:rPr lang="en-US" dirty="0"/>
              <a:t>Health insurance beneficiary numbers</a:t>
            </a:r>
          </a:p>
          <a:p>
            <a:pPr marL="514350" indent="-514350">
              <a:buFont typeface="+mj-lt"/>
              <a:buAutoNum type="arabicPeriod"/>
            </a:pPr>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Account numbers</a:t>
            </a:r>
          </a:p>
          <a:p>
            <a:r>
              <a:rPr lang="en-US" dirty="0"/>
              <a:t>Certificate/license numbers</a:t>
            </a:r>
          </a:p>
          <a:p>
            <a:r>
              <a:rPr lang="en-US" dirty="0"/>
              <a:t>Vehicle identifiers (including serial numbers and license plate numbers)</a:t>
            </a:r>
          </a:p>
          <a:p>
            <a:r>
              <a:rPr lang="en-US" dirty="0"/>
              <a:t>Device identifiers and serial numbers;</a:t>
            </a:r>
          </a:p>
          <a:p>
            <a:r>
              <a:rPr lang="en-US" dirty="0"/>
              <a:t>Web Uniform Resource Locators (URLs)</a:t>
            </a:r>
          </a:p>
          <a:p>
            <a:r>
              <a:rPr lang="en-US" dirty="0"/>
              <a:t>Internet Protocol (IP) address numbers</a:t>
            </a:r>
          </a:p>
          <a:p>
            <a:r>
              <a:rPr lang="en-US" dirty="0"/>
              <a:t>Biometric identifiers, including finger, retinal and voice prints</a:t>
            </a:r>
          </a:p>
          <a:p>
            <a:r>
              <a:rPr lang="en-US" dirty="0"/>
              <a:t>Full face photographic images and any comparable images</a:t>
            </a:r>
          </a:p>
          <a:p>
            <a:r>
              <a:rPr lang="en-US" dirty="0"/>
              <a:t>Any other unique identifying number, characteristic, or code except the unique code assigned by the investigator to code the data</a:t>
            </a:r>
          </a:p>
          <a:p>
            <a:endParaRPr lang="en-US" dirty="0"/>
          </a:p>
        </p:txBody>
      </p:sp>
    </p:spTree>
    <p:extLst>
      <p:ext uri="{BB962C8B-B14F-4D97-AF65-F5344CB8AC3E}">
        <p14:creationId xmlns:p14="http://schemas.microsoft.com/office/powerpoint/2010/main" val="249385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3384"/>
          </a:xfrm>
        </p:spPr>
        <p:txBody>
          <a:bodyPr>
            <a:normAutofit fontScale="90000"/>
          </a:bodyPr>
          <a:lstStyle/>
          <a:p>
            <a:r>
              <a:rPr lang="en-US" dirty="0"/>
              <a:t>Selected Data Storage and Analysis Options for Penn Researchers </a:t>
            </a:r>
          </a:p>
        </p:txBody>
      </p:sp>
      <p:graphicFrame>
        <p:nvGraphicFramePr>
          <p:cNvPr id="4" name="Content Placeholder 3"/>
          <p:cNvGraphicFramePr>
            <a:graphicFrameLocks noGrp="1"/>
          </p:cNvGraphicFramePr>
          <p:nvPr>
            <p:ph idx="1"/>
          </p:nvPr>
        </p:nvGraphicFramePr>
        <p:xfrm>
          <a:off x="838200" y="2111664"/>
          <a:ext cx="10515600" cy="1752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556171668"/>
                    </a:ext>
                  </a:extLst>
                </a:gridCol>
                <a:gridCol w="5257800">
                  <a:extLst>
                    <a:ext uri="{9D8B030D-6E8A-4147-A177-3AD203B41FA5}">
                      <a16:colId xmlns:a16="http://schemas.microsoft.com/office/drawing/2014/main" val="1519503690"/>
                    </a:ext>
                  </a:extLst>
                </a:gridCol>
              </a:tblGrid>
              <a:tr h="370840">
                <a:tc>
                  <a:txBody>
                    <a:bodyPr/>
                    <a:lstStyle/>
                    <a:p>
                      <a:r>
                        <a:rPr lang="en-US" dirty="0"/>
                        <a:t>Data</a:t>
                      </a:r>
                      <a:r>
                        <a:rPr lang="en-US" baseline="0" dirty="0"/>
                        <a:t> Includes Protected Health Information (PHI)* </a:t>
                      </a:r>
                      <a:endParaRPr lang="en-US" dirty="0"/>
                    </a:p>
                  </a:txBody>
                  <a:tcPr/>
                </a:tc>
                <a:tc>
                  <a:txBody>
                    <a:bodyPr/>
                    <a:lstStyle/>
                    <a:p>
                      <a:r>
                        <a:rPr lang="en-US" dirty="0"/>
                        <a:t>Without PHI </a:t>
                      </a:r>
                    </a:p>
                  </a:txBody>
                  <a:tcPr/>
                </a:tc>
                <a:extLst>
                  <a:ext uri="{0D108BD9-81ED-4DB2-BD59-A6C34878D82A}">
                    <a16:rowId xmlns:a16="http://schemas.microsoft.com/office/drawing/2014/main" val="694287150"/>
                  </a:ext>
                </a:extLst>
              </a:tr>
              <a:tr h="370840">
                <a:tc>
                  <a:txBody>
                    <a:bodyPr/>
                    <a:lstStyle/>
                    <a:p>
                      <a:r>
                        <a:rPr lang="en-US" dirty="0"/>
                        <a:t>RedCap</a:t>
                      </a:r>
                      <a:r>
                        <a:rPr lang="en-US" baseline="0" dirty="0"/>
                        <a:t> </a:t>
                      </a:r>
                      <a:endParaRPr lang="en-US" dirty="0"/>
                    </a:p>
                  </a:txBody>
                  <a:tcPr/>
                </a:tc>
                <a:tc>
                  <a:txBody>
                    <a:bodyPr/>
                    <a:lstStyle/>
                    <a:p>
                      <a:r>
                        <a:rPr lang="en-US" dirty="0"/>
                        <a:t>Excel </a:t>
                      </a:r>
                    </a:p>
                  </a:txBody>
                  <a:tcPr/>
                </a:tc>
                <a:extLst>
                  <a:ext uri="{0D108BD9-81ED-4DB2-BD59-A6C34878D82A}">
                    <a16:rowId xmlns:a16="http://schemas.microsoft.com/office/drawing/2014/main" val="2878046168"/>
                  </a:ext>
                </a:extLst>
              </a:tr>
              <a:tr h="370840">
                <a:tc>
                  <a:txBody>
                    <a:bodyPr/>
                    <a:lstStyle/>
                    <a:p>
                      <a:r>
                        <a:rPr lang="en-US" dirty="0"/>
                        <a:t>Penn + Box – PSOM faculty,</a:t>
                      </a:r>
                      <a:r>
                        <a:rPr lang="en-US" baseline="0" dirty="0"/>
                        <a:t> </a:t>
                      </a:r>
                      <a:r>
                        <a:rPr lang="en-US" dirty="0"/>
                        <a:t>staff, and students</a:t>
                      </a:r>
                    </a:p>
                  </a:txBody>
                  <a:tcPr/>
                </a:tc>
                <a:tc>
                  <a:txBody>
                    <a:bodyPr/>
                    <a:lstStyle/>
                    <a:p>
                      <a:r>
                        <a:rPr lang="en-US" dirty="0"/>
                        <a:t>Access </a:t>
                      </a:r>
                    </a:p>
                  </a:txBody>
                  <a:tcPr/>
                </a:tc>
                <a:extLst>
                  <a:ext uri="{0D108BD9-81ED-4DB2-BD59-A6C34878D82A}">
                    <a16:rowId xmlns:a16="http://schemas.microsoft.com/office/drawing/2014/main" val="4123925306"/>
                  </a:ext>
                </a:extLst>
              </a:tr>
              <a:tr h="370840">
                <a:tc>
                  <a:txBody>
                    <a:bodyPr/>
                    <a:lstStyle/>
                    <a:p>
                      <a:r>
                        <a:rPr lang="en-US" dirty="0"/>
                        <a:t>Penn Medicine 365 Applications – OneDrive, Teams, </a:t>
                      </a:r>
                      <a:r>
                        <a:rPr lang="en-US" dirty="0" err="1"/>
                        <a:t>Sharepoint</a:t>
                      </a:r>
                      <a:r>
                        <a:rPr lang="en-US" dirty="0"/>
                        <a:t> </a:t>
                      </a:r>
                    </a:p>
                  </a:txBody>
                  <a:tcPr/>
                </a:tc>
                <a:tc>
                  <a:txBody>
                    <a:bodyPr/>
                    <a:lstStyle/>
                    <a:p>
                      <a:r>
                        <a:rPr lang="en-US" dirty="0"/>
                        <a:t>RedCap </a:t>
                      </a:r>
                    </a:p>
                  </a:txBody>
                  <a:tcPr/>
                </a:tc>
                <a:extLst>
                  <a:ext uri="{0D108BD9-81ED-4DB2-BD59-A6C34878D82A}">
                    <a16:rowId xmlns:a16="http://schemas.microsoft.com/office/drawing/2014/main" val="1375152690"/>
                  </a:ext>
                </a:extLst>
              </a:tr>
            </a:tbl>
          </a:graphicData>
        </a:graphic>
      </p:graphicFrame>
      <p:sp>
        <p:nvSpPr>
          <p:cNvPr id="5" name="TextBox 4"/>
          <p:cNvSpPr txBox="1"/>
          <p:nvPr/>
        </p:nvSpPr>
        <p:spPr>
          <a:xfrm>
            <a:off x="1071417" y="4627418"/>
            <a:ext cx="10716029" cy="646331"/>
          </a:xfrm>
          <a:prstGeom prst="rect">
            <a:avLst/>
          </a:prstGeom>
          <a:noFill/>
        </p:spPr>
        <p:txBody>
          <a:bodyPr wrap="square" rtlCol="0">
            <a:spAutoFit/>
          </a:bodyPr>
          <a:lstStyle/>
          <a:p>
            <a:r>
              <a:rPr lang="en-US" dirty="0"/>
              <a:t>For more data management information  - </a:t>
            </a:r>
            <a:r>
              <a:rPr lang="en-US" dirty="0">
                <a:hlinkClick r:id="rId2"/>
              </a:rPr>
              <a:t>https://www.med.upenn.edu/ocr/data-management.html</a:t>
            </a:r>
            <a:endParaRPr lang="en-US" dirty="0"/>
          </a:p>
          <a:p>
            <a:r>
              <a:rPr lang="en-US" dirty="0"/>
              <a:t>* Means Tools are Considered HIPAA compliant </a:t>
            </a:r>
          </a:p>
        </p:txBody>
      </p:sp>
    </p:spTree>
    <p:extLst>
      <p:ext uri="{BB962C8B-B14F-4D97-AF65-F5344CB8AC3E}">
        <p14:creationId xmlns:p14="http://schemas.microsoft.com/office/powerpoint/2010/main" val="1631985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175" y="6372229"/>
            <a:ext cx="11801475" cy="242887"/>
          </a:xfrm>
        </p:spPr>
        <p:txBody>
          <a:bodyPr>
            <a:normAutofit fontScale="90000"/>
          </a:bodyPr>
          <a:lstStyle/>
          <a:p>
            <a:r>
              <a:rPr lang="en-US" sz="2800" dirty="0">
                <a:hlinkClick r:id="rId2"/>
              </a:rPr>
              <a:t>https://grants.nih.gov/sites/default/files/exemption_infographic_v8_508c_1-15-2020.pdf</a:t>
            </a:r>
            <a:r>
              <a:rPr lang="en-US" sz="2800" dirty="0"/>
              <a:t> </a:t>
            </a:r>
          </a:p>
        </p:txBody>
      </p:sp>
      <p:pic>
        <p:nvPicPr>
          <p:cNvPr id="6" name="Picture 5"/>
          <p:cNvPicPr>
            <a:picLocks noChangeAspect="1"/>
          </p:cNvPicPr>
          <p:nvPr/>
        </p:nvPicPr>
        <p:blipFill>
          <a:blip r:embed="rId3"/>
          <a:stretch>
            <a:fillRect/>
          </a:stretch>
        </p:blipFill>
        <p:spPr>
          <a:xfrm>
            <a:off x="1876424" y="242886"/>
            <a:ext cx="7781926" cy="5909910"/>
          </a:xfrm>
          <a:prstGeom prst="rect">
            <a:avLst/>
          </a:prstGeom>
        </p:spPr>
      </p:pic>
    </p:spTree>
    <p:extLst>
      <p:ext uri="{BB962C8B-B14F-4D97-AF65-F5344CB8AC3E}">
        <p14:creationId xmlns:p14="http://schemas.microsoft.com/office/powerpoint/2010/main" val="4182400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76042755"/>
              </p:ext>
            </p:extLst>
          </p:nvPr>
        </p:nvGraphicFramePr>
        <p:xfrm>
          <a:off x="359579" y="1143000"/>
          <a:ext cx="11422967" cy="532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59579" y="639549"/>
            <a:ext cx="3483759" cy="369332"/>
          </a:xfrm>
          <a:prstGeom prst="rect">
            <a:avLst/>
          </a:prstGeom>
          <a:noFill/>
          <a:ln>
            <a:solidFill>
              <a:schemeClr val="tx1"/>
            </a:solidFill>
          </a:ln>
        </p:spPr>
        <p:txBody>
          <a:bodyPr wrap="square" rtlCol="0">
            <a:spAutoFit/>
          </a:bodyPr>
          <a:lstStyle/>
          <a:p>
            <a:pPr algn="ctr"/>
            <a:r>
              <a:rPr lang="en-US" b="1" dirty="0"/>
              <a:t>IRB submission not required</a:t>
            </a:r>
          </a:p>
        </p:txBody>
      </p:sp>
      <p:sp>
        <p:nvSpPr>
          <p:cNvPr id="5" name="TextBox 4"/>
          <p:cNvSpPr txBox="1"/>
          <p:nvPr/>
        </p:nvSpPr>
        <p:spPr>
          <a:xfrm>
            <a:off x="4357688" y="625261"/>
            <a:ext cx="7424858" cy="369332"/>
          </a:xfrm>
          <a:prstGeom prst="rect">
            <a:avLst/>
          </a:prstGeom>
          <a:noFill/>
          <a:ln>
            <a:solidFill>
              <a:schemeClr val="tx1"/>
            </a:solidFill>
          </a:ln>
        </p:spPr>
        <p:txBody>
          <a:bodyPr wrap="square" rtlCol="0">
            <a:spAutoFit/>
          </a:bodyPr>
          <a:lstStyle/>
          <a:p>
            <a:pPr algn="ctr"/>
            <a:r>
              <a:rPr lang="en-US" b="1" dirty="0"/>
              <a:t>IRB submission required (analyst review)</a:t>
            </a:r>
          </a:p>
        </p:txBody>
      </p:sp>
    </p:spTree>
    <p:extLst>
      <p:ext uri="{BB962C8B-B14F-4D97-AF65-F5344CB8AC3E}">
        <p14:creationId xmlns:p14="http://schemas.microsoft.com/office/powerpoint/2010/main" val="3084777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1E2C483-117F-46E7-950D-F712DB4AE7E0}"/>
              </a:ext>
            </a:extLst>
          </p:cNvPr>
          <p:cNvGraphicFramePr/>
          <p:nvPr>
            <p:extLst>
              <p:ext uri="{D42A27DB-BD31-4B8C-83A1-F6EECF244321}">
                <p14:modId xmlns:p14="http://schemas.microsoft.com/office/powerpoint/2010/main" val="1889834548"/>
              </p:ext>
            </p:extLst>
          </p:nvPr>
        </p:nvGraphicFramePr>
        <p:xfrm>
          <a:off x="113334" y="265357"/>
          <a:ext cx="11707100" cy="5228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38594" y="6043352"/>
            <a:ext cx="10041775" cy="461665"/>
          </a:xfrm>
          <a:prstGeom prst="rect">
            <a:avLst/>
          </a:prstGeom>
          <a:solidFill>
            <a:schemeClr val="accent1"/>
          </a:solidFill>
        </p:spPr>
        <p:txBody>
          <a:bodyPr wrap="square" rtlCol="0">
            <a:spAutoFit/>
          </a:bodyPr>
          <a:lstStyle/>
          <a:p>
            <a:r>
              <a:rPr lang="en-US" sz="2400" dirty="0">
                <a:solidFill>
                  <a:schemeClr val="bg1"/>
                </a:solidFill>
              </a:rPr>
              <a:t>*Review completed by IRB analyst (staff) team; full board review not required</a:t>
            </a:r>
          </a:p>
        </p:txBody>
      </p:sp>
    </p:spTree>
    <p:extLst>
      <p:ext uri="{BB962C8B-B14F-4D97-AF65-F5344CB8AC3E}">
        <p14:creationId xmlns:p14="http://schemas.microsoft.com/office/powerpoint/2010/main" val="519757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2416" y="2816082"/>
            <a:ext cx="5772843" cy="1954348"/>
          </a:xfrm>
          <a:prstGeom prst="rect">
            <a:avLst/>
          </a:prstGeom>
        </p:spPr>
      </p:pic>
      <p:sp>
        <p:nvSpPr>
          <p:cNvPr id="2" name="Title 1"/>
          <p:cNvSpPr>
            <a:spLocks noGrp="1"/>
          </p:cNvSpPr>
          <p:nvPr>
            <p:ph type="title"/>
          </p:nvPr>
        </p:nvSpPr>
        <p:spPr>
          <a:xfrm>
            <a:off x="788324" y="780761"/>
            <a:ext cx="5097087" cy="1325563"/>
          </a:xfrm>
        </p:spPr>
        <p:txBody>
          <a:bodyPr>
            <a:normAutofit fontScale="90000"/>
          </a:bodyPr>
          <a:lstStyle/>
          <a:p>
            <a:r>
              <a:rPr lang="en-US" dirty="0"/>
              <a:t>Exempt and non-human subjects research can have </a:t>
            </a:r>
            <a:r>
              <a:rPr lang="en-US" b="1" dirty="0"/>
              <a:t>major impact</a:t>
            </a:r>
          </a:p>
        </p:txBody>
      </p:sp>
      <p:pic>
        <p:nvPicPr>
          <p:cNvPr id="9" name="Picture 8"/>
          <p:cNvPicPr>
            <a:picLocks noChangeAspect="1"/>
          </p:cNvPicPr>
          <p:nvPr/>
        </p:nvPicPr>
        <p:blipFill>
          <a:blip r:embed="rId3"/>
          <a:stretch>
            <a:fillRect/>
          </a:stretch>
        </p:blipFill>
        <p:spPr>
          <a:xfrm>
            <a:off x="6026474" y="780761"/>
            <a:ext cx="5684512" cy="3012495"/>
          </a:xfrm>
          <a:prstGeom prst="rect">
            <a:avLst/>
          </a:prstGeom>
        </p:spPr>
      </p:pic>
      <p:pic>
        <p:nvPicPr>
          <p:cNvPr id="4" name="Picture 3"/>
          <p:cNvPicPr>
            <a:picLocks noChangeAspect="1"/>
          </p:cNvPicPr>
          <p:nvPr/>
        </p:nvPicPr>
        <p:blipFill rotWithShape="1">
          <a:blip r:embed="rId4"/>
          <a:srcRect b="54267"/>
          <a:stretch/>
        </p:blipFill>
        <p:spPr>
          <a:xfrm>
            <a:off x="4279395" y="4376723"/>
            <a:ext cx="7555417" cy="2206930"/>
          </a:xfrm>
          <a:prstGeom prst="rect">
            <a:avLst/>
          </a:prstGeom>
        </p:spPr>
      </p:pic>
    </p:spTree>
    <p:extLst>
      <p:ext uri="{BB962C8B-B14F-4D97-AF65-F5344CB8AC3E}">
        <p14:creationId xmlns:p14="http://schemas.microsoft.com/office/powerpoint/2010/main" val="1508761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7340"/>
          </a:xfrm>
        </p:spPr>
        <p:txBody>
          <a:bodyPr>
            <a:normAutofit fontScale="90000"/>
          </a:bodyPr>
          <a:lstStyle/>
          <a:p>
            <a:r>
              <a:rPr lang="en-US" dirty="0"/>
              <a:t>General guidance</a:t>
            </a:r>
          </a:p>
        </p:txBody>
      </p:sp>
      <p:sp>
        <p:nvSpPr>
          <p:cNvPr id="3" name="Content Placeholder 2"/>
          <p:cNvSpPr>
            <a:spLocks noGrp="1"/>
          </p:cNvSpPr>
          <p:nvPr>
            <p:ph idx="1"/>
          </p:nvPr>
        </p:nvSpPr>
        <p:spPr>
          <a:xfrm>
            <a:off x="838200" y="1197033"/>
            <a:ext cx="10515600" cy="5120640"/>
          </a:xfrm>
        </p:spPr>
        <p:txBody>
          <a:bodyPr>
            <a:normAutofit fontScale="92500" lnSpcReduction="20000"/>
          </a:bodyPr>
          <a:lstStyle/>
          <a:p>
            <a:r>
              <a:rPr lang="en-US" dirty="0"/>
              <a:t>Start early and ask questions</a:t>
            </a:r>
          </a:p>
          <a:p>
            <a:pPr lvl="1"/>
            <a:r>
              <a:rPr lang="en-US" dirty="0"/>
              <a:t>Talk to your PI</a:t>
            </a:r>
          </a:p>
          <a:p>
            <a:pPr lvl="1"/>
            <a:r>
              <a:rPr lang="en-US" dirty="0"/>
              <a:t>Don’t hesitate to reach out to the IRB &amp; Student Scholars team </a:t>
            </a:r>
          </a:p>
          <a:p>
            <a:r>
              <a:rPr lang="en-US" dirty="0"/>
              <a:t>As a general rule, if the research is being done </a:t>
            </a:r>
            <a:r>
              <a:rPr lang="en-US" i="1" dirty="0"/>
              <a:t>at Penn</a:t>
            </a:r>
            <a:r>
              <a:rPr lang="en-US" dirty="0"/>
              <a:t>, the Penn IRB needs to be consulted, even if it is already approved by a non-Penn IRB</a:t>
            </a:r>
          </a:p>
          <a:p>
            <a:pPr lvl="1"/>
            <a:r>
              <a:rPr lang="en-US" dirty="0"/>
              <a:t>NOTE: CHOP and Penn are separate entities &amp; have separate IRBs; work conducted at both locations need engagement of both Penn and CHOP IRBs</a:t>
            </a:r>
          </a:p>
          <a:p>
            <a:r>
              <a:rPr lang="en-US" dirty="0"/>
              <a:t>Try to right-size the level of complexity/risk with the time you have</a:t>
            </a:r>
          </a:p>
          <a:p>
            <a:pPr lvl="1"/>
            <a:r>
              <a:rPr lang="en-US" dirty="0"/>
              <a:t>Non-human subjects research, exempt, or expedited options may be feasible on limited time/budget</a:t>
            </a:r>
          </a:p>
          <a:p>
            <a:pPr lvl="1"/>
            <a:r>
              <a:rPr lang="en-US" dirty="0"/>
              <a:t>More complex projects involving full board review (RCTs, prospective cohort studies) will require more time and effort</a:t>
            </a:r>
          </a:p>
          <a:p>
            <a:r>
              <a:rPr lang="en-US" dirty="0"/>
              <a:t>Don’t take shortcuts. The IRB is there to protect you, the institution, and (most importantly) research participants. </a:t>
            </a:r>
            <a:r>
              <a:rPr lang="en-US" b="1" dirty="0">
                <a:solidFill>
                  <a:srgbClr val="7030A0"/>
                </a:solidFill>
              </a:rPr>
              <a:t>Compliance is everyone’s responsibility.</a:t>
            </a:r>
          </a:p>
        </p:txBody>
      </p:sp>
    </p:spTree>
    <p:extLst>
      <p:ext uri="{BB962C8B-B14F-4D97-AF65-F5344CB8AC3E}">
        <p14:creationId xmlns:p14="http://schemas.microsoft.com/office/powerpoint/2010/main" val="3219981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3588"/>
          </a:xfrm>
        </p:spPr>
        <p:txBody>
          <a:bodyPr>
            <a:noAutofit/>
          </a:bodyPr>
          <a:lstStyle/>
          <a:p>
            <a:pPr algn="ctr"/>
            <a:r>
              <a:rPr lang="en-US" sz="3200" dirty="0">
                <a:hlinkClick r:id="rId2"/>
              </a:rPr>
              <a:t>http://Research.chop.edu</a:t>
            </a:r>
            <a:br>
              <a:rPr lang="en-US" sz="3200" dirty="0"/>
            </a:br>
            <a:endParaRPr lang="en-US" sz="3200" dirty="0"/>
          </a:p>
        </p:txBody>
      </p:sp>
      <p:pic>
        <p:nvPicPr>
          <p:cNvPr id="4" name="Picture 3"/>
          <p:cNvPicPr>
            <a:picLocks noChangeAspect="1"/>
          </p:cNvPicPr>
          <p:nvPr/>
        </p:nvPicPr>
        <p:blipFill rotWithShape="1">
          <a:blip r:embed="rId3"/>
          <a:srcRect l="6022" t="4481" r="15506" b="10089"/>
          <a:stretch/>
        </p:blipFill>
        <p:spPr>
          <a:xfrm>
            <a:off x="1843088" y="1028701"/>
            <a:ext cx="8772526" cy="5372100"/>
          </a:xfrm>
          <a:prstGeom prst="rect">
            <a:avLst/>
          </a:prstGeom>
        </p:spPr>
      </p:pic>
      <p:sp>
        <p:nvSpPr>
          <p:cNvPr id="5" name="Left Arrow 4"/>
          <p:cNvSpPr/>
          <p:nvPr/>
        </p:nvSpPr>
        <p:spPr>
          <a:xfrm>
            <a:off x="6772275" y="5057775"/>
            <a:ext cx="1585913" cy="50006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243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24956" y="492821"/>
            <a:ext cx="4844725" cy="461665"/>
          </a:xfrm>
          <a:prstGeom prst="rect">
            <a:avLst/>
          </a:prstGeom>
        </p:spPr>
        <p:txBody>
          <a:bodyPr wrap="square">
            <a:spAutoFit/>
          </a:bodyPr>
          <a:lstStyle/>
          <a:p>
            <a:r>
              <a:rPr lang="en-US" sz="2400" dirty="0">
                <a:hlinkClick r:id="rId2"/>
              </a:rPr>
              <a:t>https://researchservices.upenn.edu/</a:t>
            </a:r>
            <a:r>
              <a:rPr lang="en-US" sz="2400" dirty="0"/>
              <a:t> </a:t>
            </a:r>
          </a:p>
        </p:txBody>
      </p:sp>
      <p:pic>
        <p:nvPicPr>
          <p:cNvPr id="6" name="Picture 5"/>
          <p:cNvPicPr>
            <a:picLocks noChangeAspect="1"/>
          </p:cNvPicPr>
          <p:nvPr/>
        </p:nvPicPr>
        <p:blipFill rotWithShape="1">
          <a:blip r:embed="rId3"/>
          <a:srcRect l="13514" t="6623" r="11332" b="7504"/>
          <a:stretch/>
        </p:blipFill>
        <p:spPr>
          <a:xfrm>
            <a:off x="576348" y="1446412"/>
            <a:ext cx="6259647" cy="4023361"/>
          </a:xfrm>
          <a:prstGeom prst="rect">
            <a:avLst/>
          </a:prstGeom>
        </p:spPr>
      </p:pic>
      <p:sp>
        <p:nvSpPr>
          <p:cNvPr id="8" name="Content Placeholder 7"/>
          <p:cNvSpPr>
            <a:spLocks noGrp="1"/>
          </p:cNvSpPr>
          <p:nvPr>
            <p:ph idx="1"/>
          </p:nvPr>
        </p:nvSpPr>
        <p:spPr>
          <a:xfrm>
            <a:off x="7165570" y="1446412"/>
            <a:ext cx="4746568" cy="3840482"/>
          </a:xfrm>
        </p:spPr>
        <p:txBody>
          <a:bodyPr>
            <a:normAutofit fontScale="92500" lnSpcReduction="20000"/>
          </a:bodyPr>
          <a:lstStyle/>
          <a:p>
            <a:r>
              <a:rPr lang="en-US" dirty="0"/>
              <a:t>Manages relationships b/w Penn &amp; external funders</a:t>
            </a:r>
          </a:p>
          <a:p>
            <a:r>
              <a:rPr lang="en-US" dirty="0"/>
              <a:t>Ensures uniform financial compliance in grants/contracts administration across Penn</a:t>
            </a:r>
          </a:p>
          <a:p>
            <a:pPr lvl="1"/>
            <a:r>
              <a:rPr lang="en-US" dirty="0"/>
              <a:t>Grants/contract administration oversight support (Pre- &amp; Post-award)</a:t>
            </a:r>
          </a:p>
          <a:p>
            <a:pPr lvl="1"/>
            <a:r>
              <a:rPr lang="en-US" dirty="0" err="1"/>
              <a:t>Subaward</a:t>
            </a:r>
            <a:r>
              <a:rPr lang="en-US" dirty="0"/>
              <a:t> management</a:t>
            </a:r>
          </a:p>
          <a:p>
            <a:pPr lvl="1"/>
            <a:r>
              <a:rPr lang="en-US" dirty="0"/>
              <a:t>Data Use Agreements</a:t>
            </a:r>
          </a:p>
          <a:p>
            <a:pPr lvl="1"/>
            <a:r>
              <a:rPr lang="en-US" dirty="0"/>
              <a:t>“Authorized Official” for signing contract/grant/DUA forms with outside entities.</a:t>
            </a:r>
          </a:p>
          <a:p>
            <a:pPr marL="457200" lvl="1" indent="0">
              <a:buNone/>
            </a:pPr>
            <a:endParaRPr lang="en-US" dirty="0"/>
          </a:p>
          <a:p>
            <a:pPr lvl="1"/>
            <a:endParaRPr lang="en-US" dirty="0"/>
          </a:p>
          <a:p>
            <a:pPr lvl="1"/>
            <a:endParaRPr lang="en-US" dirty="0"/>
          </a:p>
        </p:txBody>
      </p:sp>
      <p:sp>
        <p:nvSpPr>
          <p:cNvPr id="9" name="TextBox 8"/>
          <p:cNvSpPr txBox="1"/>
          <p:nvPr/>
        </p:nvSpPr>
        <p:spPr>
          <a:xfrm>
            <a:off x="651162" y="5564612"/>
            <a:ext cx="11260976" cy="1015663"/>
          </a:xfrm>
          <a:prstGeom prst="rect">
            <a:avLst/>
          </a:prstGeom>
          <a:noFill/>
        </p:spPr>
        <p:txBody>
          <a:bodyPr wrap="square" rtlCol="0">
            <a:spAutoFit/>
          </a:bodyPr>
          <a:lstStyle/>
          <a:p>
            <a:r>
              <a:rPr lang="en-US" sz="2000" dirty="0"/>
              <a:t>Funding for research at Penn by NIH, Foundations, and others typically occurs as </a:t>
            </a:r>
            <a:r>
              <a:rPr lang="en-US" sz="2000" b="1" dirty="0"/>
              <a:t>a grant made to the institution (Penn) on an investigator’s behalf</a:t>
            </a:r>
            <a:r>
              <a:rPr lang="en-US" sz="2000" dirty="0"/>
              <a:t>.  ORS is the official representative of the institution in most of these arrangements.</a:t>
            </a:r>
          </a:p>
        </p:txBody>
      </p:sp>
    </p:spTree>
    <p:extLst>
      <p:ext uri="{BB962C8B-B14F-4D97-AF65-F5344CB8AC3E}">
        <p14:creationId xmlns:p14="http://schemas.microsoft.com/office/powerpoint/2010/main" val="12713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46792" y="685801"/>
            <a:ext cx="6658102" cy="4848224"/>
          </a:xfrm>
          <a:prstGeom prst="rect">
            <a:avLst/>
          </a:prstGeom>
        </p:spPr>
      </p:pic>
      <p:pic>
        <p:nvPicPr>
          <p:cNvPr id="3" name="Picture 2"/>
          <p:cNvPicPr>
            <a:picLocks noChangeAspect="1"/>
          </p:cNvPicPr>
          <p:nvPr/>
        </p:nvPicPr>
        <p:blipFill>
          <a:blip r:embed="rId3"/>
          <a:stretch>
            <a:fillRect/>
          </a:stretch>
        </p:blipFill>
        <p:spPr>
          <a:xfrm>
            <a:off x="500062" y="376361"/>
            <a:ext cx="4457700" cy="2933454"/>
          </a:xfrm>
          <a:prstGeom prst="rect">
            <a:avLst/>
          </a:prstGeom>
        </p:spPr>
      </p:pic>
      <p:pic>
        <p:nvPicPr>
          <p:cNvPr id="5" name="Picture 4"/>
          <p:cNvPicPr>
            <a:picLocks noChangeAspect="1"/>
          </p:cNvPicPr>
          <p:nvPr/>
        </p:nvPicPr>
        <p:blipFill>
          <a:blip r:embed="rId4"/>
          <a:stretch>
            <a:fillRect/>
          </a:stretch>
        </p:blipFill>
        <p:spPr>
          <a:xfrm>
            <a:off x="407193" y="3647320"/>
            <a:ext cx="4643438" cy="2543929"/>
          </a:xfrm>
          <a:prstGeom prst="rect">
            <a:avLst/>
          </a:prstGeom>
        </p:spPr>
      </p:pic>
    </p:spTree>
    <p:extLst>
      <p:ext uri="{BB962C8B-B14F-4D97-AF65-F5344CB8AC3E}">
        <p14:creationId xmlns:p14="http://schemas.microsoft.com/office/powerpoint/2010/main" val="4192661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Sessions</a:t>
            </a:r>
          </a:p>
        </p:txBody>
      </p:sp>
      <p:sp>
        <p:nvSpPr>
          <p:cNvPr id="3" name="Content Placeholder 2"/>
          <p:cNvSpPr>
            <a:spLocks noGrp="1"/>
          </p:cNvSpPr>
          <p:nvPr>
            <p:ph idx="1"/>
          </p:nvPr>
        </p:nvSpPr>
        <p:spPr/>
        <p:txBody>
          <a:bodyPr/>
          <a:lstStyle/>
          <a:p>
            <a:r>
              <a:rPr lang="en-US" dirty="0"/>
              <a:t>September 20th 2:15-3:15 PM: Finding mentors and research projects</a:t>
            </a:r>
          </a:p>
          <a:p>
            <a:r>
              <a:rPr lang="en-US" dirty="0"/>
              <a:t>September 30th 5:45-6:45 PM: Research year out informational session</a:t>
            </a:r>
          </a:p>
          <a:p>
            <a:r>
              <a:rPr lang="en-US" dirty="0"/>
              <a:t>November 15th 2-3 PM: IRB &amp; human subjects research basics for PSOM students</a:t>
            </a:r>
          </a:p>
          <a:p>
            <a:endParaRPr lang="en-US" dirty="0"/>
          </a:p>
          <a:p>
            <a:r>
              <a:rPr lang="en-US" dirty="0"/>
              <a:t>All sessions will be held on Zoom</a:t>
            </a:r>
          </a:p>
        </p:txBody>
      </p:sp>
    </p:spTree>
    <p:extLst>
      <p:ext uri="{BB962C8B-B14F-4D97-AF65-F5344CB8AC3E}">
        <p14:creationId xmlns:p14="http://schemas.microsoft.com/office/powerpoint/2010/main" val="1661507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838200" y="2831465"/>
            <a:ext cx="10515600" cy="1408026"/>
          </a:xfrm>
        </p:spPr>
        <p:txBody>
          <a:bodyPr/>
          <a:lstStyle/>
          <a:p>
            <a:r>
              <a:rPr lang="en-US" dirty="0"/>
              <a:t>Mark Neuman: </a:t>
            </a:r>
            <a:r>
              <a:rPr lang="en-US" dirty="0">
                <a:hlinkClick r:id="rId2"/>
              </a:rPr>
              <a:t>neumanm@pennmedicine.upenn.edu</a:t>
            </a:r>
            <a:endParaRPr lang="en-US" dirty="0"/>
          </a:p>
          <a:p>
            <a:r>
              <a:rPr lang="en-US" dirty="0"/>
              <a:t>Francia Portacio: </a:t>
            </a:r>
            <a:r>
              <a:rPr lang="en-US" dirty="0">
                <a:hlinkClick r:id="rId3"/>
              </a:rPr>
              <a:t>francia.portacio@pennmedicine.upenn.edu</a:t>
            </a:r>
            <a:endParaRPr lang="en-US" dirty="0"/>
          </a:p>
          <a:p>
            <a:endParaRPr lang="en-US" dirty="0"/>
          </a:p>
          <a:p>
            <a:endParaRPr lang="en-US" dirty="0"/>
          </a:p>
        </p:txBody>
      </p:sp>
    </p:spTree>
    <p:extLst>
      <p:ext uri="{BB962C8B-B14F-4D97-AF65-F5344CB8AC3E}">
        <p14:creationId xmlns:p14="http://schemas.microsoft.com/office/powerpoint/2010/main" val="428077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20552" y="507221"/>
            <a:ext cx="9277927" cy="5798704"/>
          </a:xfrm>
          <a:prstGeom prst="rect">
            <a:avLst/>
          </a:prstGeom>
        </p:spPr>
      </p:pic>
    </p:spTree>
    <p:extLst>
      <p:ext uri="{BB962C8B-B14F-4D97-AF65-F5344CB8AC3E}">
        <p14:creationId xmlns:p14="http://schemas.microsoft.com/office/powerpoint/2010/main" val="7522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research?</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833928732"/>
              </p:ext>
            </p:extLst>
          </p:nvPr>
        </p:nvGraphicFramePr>
        <p:xfrm>
          <a:off x="838200" y="2058873"/>
          <a:ext cx="10515600" cy="4017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420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416" b="5082"/>
          <a:stretch/>
        </p:blipFill>
        <p:spPr>
          <a:xfrm>
            <a:off x="471836" y="449451"/>
            <a:ext cx="11386086" cy="5796366"/>
          </a:xfrm>
          <a:prstGeom prst="rect">
            <a:avLst/>
          </a:prstGeom>
        </p:spPr>
      </p:pic>
    </p:spTree>
    <p:extLst>
      <p:ext uri="{BB962C8B-B14F-4D97-AF65-F5344CB8AC3E}">
        <p14:creationId xmlns:p14="http://schemas.microsoft.com/office/powerpoint/2010/main" val="3000818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normAutofit/>
          </a:bodyPr>
          <a:lstStyle/>
          <a:p>
            <a:pPr fontAlgn="base"/>
            <a:r>
              <a:rPr lang="en-US" sz="3600" dirty="0"/>
              <a:t>Questions to ask yourself at the start</a:t>
            </a:r>
          </a:p>
        </p:txBody>
      </p:sp>
      <p:sp>
        <p:nvSpPr>
          <p:cNvPr id="3" name="Content Placeholder 2"/>
          <p:cNvSpPr>
            <a:spLocks noGrp="1"/>
          </p:cNvSpPr>
          <p:nvPr>
            <p:ph idx="1"/>
          </p:nvPr>
        </p:nvSpPr>
        <p:spPr>
          <a:xfrm>
            <a:off x="838200" y="1371600"/>
            <a:ext cx="10515600" cy="4129088"/>
          </a:xfrm>
        </p:spPr>
        <p:txBody>
          <a:bodyPr>
            <a:normAutofit/>
          </a:bodyPr>
          <a:lstStyle/>
          <a:p>
            <a:pPr fontAlgn="base"/>
            <a:r>
              <a:rPr lang="en-US" b="1" dirty="0"/>
              <a:t>What are you interested in? </a:t>
            </a:r>
          </a:p>
          <a:p>
            <a:pPr fontAlgn="base"/>
            <a:r>
              <a:rPr lang="en-US" dirty="0"/>
              <a:t>How much time do you have available? </a:t>
            </a:r>
          </a:p>
          <a:p>
            <a:pPr fontAlgn="base"/>
            <a:r>
              <a:rPr lang="en-US" dirty="0"/>
              <a:t>What do you want to get out of your research experience? </a:t>
            </a:r>
          </a:p>
          <a:p>
            <a:pPr fontAlgn="base"/>
            <a:r>
              <a:rPr lang="en-US" dirty="0"/>
              <a:t>What can I offer?</a:t>
            </a:r>
          </a:p>
          <a:p>
            <a:pPr lvl="1"/>
            <a:r>
              <a:rPr lang="en-US" dirty="0"/>
              <a:t>“Fresh eyes”</a:t>
            </a:r>
          </a:p>
          <a:p>
            <a:pPr lvl="1"/>
            <a:r>
              <a:rPr lang="en-US" dirty="0"/>
              <a:t>Energy</a:t>
            </a:r>
          </a:p>
          <a:p>
            <a:pPr lvl="1"/>
            <a:r>
              <a:rPr lang="en-US" dirty="0"/>
              <a:t>Enthusiasm</a:t>
            </a:r>
          </a:p>
          <a:p>
            <a:pPr lvl="1"/>
            <a:r>
              <a:rPr lang="en-US" dirty="0"/>
              <a:t>Motivation</a:t>
            </a:r>
          </a:p>
          <a:p>
            <a:pPr lvl="1"/>
            <a:r>
              <a:rPr lang="en-US" dirty="0"/>
              <a:t>Persistence</a:t>
            </a:r>
          </a:p>
        </p:txBody>
      </p:sp>
    </p:spTree>
    <p:extLst>
      <p:ext uri="{BB962C8B-B14F-4D97-AF65-F5344CB8AC3E}">
        <p14:creationId xmlns:p14="http://schemas.microsoft.com/office/powerpoint/2010/main" val="65881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get involved</a:t>
            </a:r>
          </a:p>
        </p:txBody>
      </p:sp>
      <p:sp>
        <p:nvSpPr>
          <p:cNvPr id="3" name="Content Placeholder 2"/>
          <p:cNvSpPr>
            <a:spLocks noGrp="1"/>
          </p:cNvSpPr>
          <p:nvPr>
            <p:ph idx="1"/>
          </p:nvPr>
        </p:nvSpPr>
        <p:spPr>
          <a:xfrm>
            <a:off x="838200" y="1567931"/>
            <a:ext cx="10515600" cy="4351338"/>
          </a:xfrm>
        </p:spPr>
        <p:txBody>
          <a:bodyPr/>
          <a:lstStyle/>
          <a:p>
            <a:r>
              <a:rPr lang="en-US" dirty="0"/>
              <a:t>Summer between 1</a:t>
            </a:r>
            <a:r>
              <a:rPr lang="en-US" baseline="30000" dirty="0"/>
              <a:t>st</a:t>
            </a:r>
            <a:r>
              <a:rPr lang="en-US" dirty="0"/>
              <a:t> &amp; 2</a:t>
            </a:r>
            <a:r>
              <a:rPr lang="en-US" baseline="30000" dirty="0"/>
              <a:t>nd</a:t>
            </a:r>
            <a:r>
              <a:rPr lang="en-US" dirty="0"/>
              <a:t> year</a:t>
            </a:r>
          </a:p>
          <a:p>
            <a:r>
              <a:rPr lang="en-US" dirty="0"/>
              <a:t>In between time during preclinical &amp; clinical years</a:t>
            </a:r>
          </a:p>
          <a:p>
            <a:r>
              <a:rPr lang="en-US" dirty="0"/>
              <a:t>Scholarly year out</a:t>
            </a:r>
          </a:p>
          <a:p>
            <a:r>
              <a:rPr lang="en-US" dirty="0"/>
              <a:t>MD+ degree (MSCE, MSHP, MBE)</a:t>
            </a:r>
          </a:p>
          <a:p>
            <a:r>
              <a:rPr lang="en-US" dirty="0"/>
              <a:t>MD/PhD Medical Scientist Training Program (MSTP)</a:t>
            </a:r>
          </a:p>
          <a:p>
            <a:r>
              <a:rPr lang="en-US" dirty="0"/>
              <a:t>4</a:t>
            </a:r>
            <a:r>
              <a:rPr lang="en-US" baseline="30000" dirty="0"/>
              <a:t>th</a:t>
            </a:r>
            <a:r>
              <a:rPr lang="en-US" dirty="0"/>
              <a:t> Year (Scholarly Pursuit)</a:t>
            </a:r>
          </a:p>
          <a:p>
            <a:endParaRPr lang="en-US" dirty="0"/>
          </a:p>
        </p:txBody>
      </p:sp>
    </p:spTree>
    <p:extLst>
      <p:ext uri="{BB962C8B-B14F-4D97-AF65-F5344CB8AC3E}">
        <p14:creationId xmlns:p14="http://schemas.microsoft.com/office/powerpoint/2010/main" val="2514035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2459</Words>
  <Application>Microsoft Office PowerPoint</Application>
  <PresentationFormat>Widescreen</PresentationFormat>
  <Paragraphs>270</Paragraphs>
  <Slides>41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Sniglet</vt:lpstr>
      <vt:lpstr>Office Theme</vt:lpstr>
      <vt:lpstr>Research at Penn Part 1: what, where, when, who, and WHY</vt:lpstr>
      <vt:lpstr>PSOM Associate Faculty Director for Medical Student Scholarship &amp; Research</vt:lpstr>
      <vt:lpstr>Penn is research</vt:lpstr>
      <vt:lpstr>PowerPoint Presentation</vt:lpstr>
      <vt:lpstr>PowerPoint Presentation</vt:lpstr>
      <vt:lpstr>Why do research?</vt:lpstr>
      <vt:lpstr>PowerPoint Presentation</vt:lpstr>
      <vt:lpstr>Questions to ask yourself at the start</vt:lpstr>
      <vt:lpstr>WHEN to get involved</vt:lpstr>
      <vt:lpstr>Scholarly Pursuit</vt:lpstr>
      <vt:lpstr>The first step: finding a faculty mentor</vt:lpstr>
      <vt:lpstr>Office of Combined Degree &amp; Physician Scholar Programs</vt:lpstr>
      <vt:lpstr>PowerPoint Presentation</vt:lpstr>
      <vt:lpstr>PowerPoint Presentation</vt:lpstr>
      <vt:lpstr>PowerPoint Presentation</vt:lpstr>
      <vt:lpstr>PowerPoint Presentation</vt:lpstr>
      <vt:lpstr>The (scientific) research process</vt:lpstr>
      <vt:lpstr>PowerPoint Presentation</vt:lpstr>
      <vt:lpstr>PowerPoint Presentation</vt:lpstr>
      <vt:lpstr>PowerPoint Presentation</vt:lpstr>
      <vt:lpstr>PowerPoint Presentation</vt:lpstr>
      <vt:lpstr>Research administration at Penn</vt:lpstr>
      <vt:lpstr>Compliance is part of research</vt:lpstr>
      <vt:lpstr>Special Session: IRB Review and Human Subjects Research Protections at Penn</vt:lpstr>
      <vt:lpstr>What is an Institutional Review Board (IRB)?</vt:lpstr>
      <vt:lpstr>What is human subjects research?</vt:lpstr>
      <vt:lpstr>PowerPoint Presentation</vt:lpstr>
      <vt:lpstr>PowerPoint Presentation</vt:lpstr>
      <vt:lpstr>PowerPoint Presentation</vt:lpstr>
      <vt:lpstr>Protecting Patient Information (HIPAA) COURSE HS.30006.ITEM.HIPAA_Y19 </vt:lpstr>
      <vt:lpstr>What is PHI (protected health information)?</vt:lpstr>
      <vt:lpstr>Selected Data Storage and Analysis Options for Penn Researchers </vt:lpstr>
      <vt:lpstr>https://grants.nih.gov/sites/default/files/exemption_infographic_v8_508c_1-15-2020.pdf </vt:lpstr>
      <vt:lpstr>PowerPoint Presentation</vt:lpstr>
      <vt:lpstr>PowerPoint Presentation</vt:lpstr>
      <vt:lpstr>Exempt and non-human subjects research can have major impact</vt:lpstr>
      <vt:lpstr>General guidance</vt:lpstr>
      <vt:lpstr>http://Research.chop.edu </vt:lpstr>
      <vt:lpstr>PowerPoint Presentation</vt:lpstr>
      <vt:lpstr>Upcoming Sessions</vt:lpstr>
      <vt:lpstr>Questions?</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at Penn Part 1: what, where, when, who, and WHY</dc:title>
  <dc:creator>Mark Neuman</dc:creator>
  <cp:lastModifiedBy>Portacio, Francia</cp:lastModifiedBy>
  <cp:revision>55</cp:revision>
  <dcterms:created xsi:type="dcterms:W3CDTF">2021-08-03T14:31:10Z</dcterms:created>
  <dcterms:modified xsi:type="dcterms:W3CDTF">2021-09-02T19:12:02Z</dcterms:modified>
</cp:coreProperties>
</file>